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4DC6B3-568E-3A8B-6203-73365F5041D0}" v="196" dt="2025-04-07T09:56:11.6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83" d="100"/>
          <a:sy n="83" d="100"/>
        </p:scale>
        <p:origin x="50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284391-85A0-4A00-854F-7D95B3D9A721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AA79251-3D34-4A3B-BD98-7506B0B5A518}">
      <dgm:prSet/>
      <dgm:spPr/>
      <dgm:t>
        <a:bodyPr/>
        <a:lstStyle/>
        <a:p>
          <a:pPr>
            <a:defRPr b="1"/>
          </a:pPr>
          <a:r>
            <a:rPr lang="es-ES" b="1"/>
            <a:t>Autores:</a:t>
          </a:r>
          <a:endParaRPr lang="en-US"/>
        </a:p>
      </dgm:t>
    </dgm:pt>
    <dgm:pt modelId="{51ED6D34-EAD9-4006-9817-2F87E56F3225}" type="parTrans" cxnId="{C06DCC7E-7550-4591-BD6A-7CE384A534DB}">
      <dgm:prSet/>
      <dgm:spPr/>
      <dgm:t>
        <a:bodyPr/>
        <a:lstStyle/>
        <a:p>
          <a:endParaRPr lang="en-US"/>
        </a:p>
      </dgm:t>
    </dgm:pt>
    <dgm:pt modelId="{FD0FC657-8353-4F67-AED5-3F14F8C84768}" type="sibTrans" cxnId="{C06DCC7E-7550-4591-BD6A-7CE384A534DB}">
      <dgm:prSet/>
      <dgm:spPr/>
      <dgm:t>
        <a:bodyPr/>
        <a:lstStyle/>
        <a:p>
          <a:endParaRPr lang="en-US"/>
        </a:p>
      </dgm:t>
    </dgm:pt>
    <dgm:pt modelId="{EAC0C1CC-74FE-442D-8EB9-1F358C4C9D07}">
      <dgm:prSet/>
      <dgm:spPr/>
      <dgm:t>
        <a:bodyPr/>
        <a:lstStyle/>
        <a:p>
          <a:r>
            <a:rPr lang="es-ES"/>
            <a:t>Esmat Rashedi, Hossein Nezamabadi-pour, Saeid Saryazdi (2009).</a:t>
          </a:r>
          <a:endParaRPr lang="en-US"/>
        </a:p>
      </dgm:t>
    </dgm:pt>
    <dgm:pt modelId="{43F871F1-9ED3-4C07-9AB4-BCF35482275C}" type="parTrans" cxnId="{864FFA40-F89D-4D6C-BF65-E499A91D8B9A}">
      <dgm:prSet/>
      <dgm:spPr/>
      <dgm:t>
        <a:bodyPr/>
        <a:lstStyle/>
        <a:p>
          <a:endParaRPr lang="en-US"/>
        </a:p>
      </dgm:t>
    </dgm:pt>
    <dgm:pt modelId="{8478F421-FA70-46AB-8B8C-20D2EC622EDE}" type="sibTrans" cxnId="{864FFA40-F89D-4D6C-BF65-E499A91D8B9A}">
      <dgm:prSet/>
      <dgm:spPr/>
      <dgm:t>
        <a:bodyPr/>
        <a:lstStyle/>
        <a:p>
          <a:endParaRPr lang="en-US"/>
        </a:p>
      </dgm:t>
    </dgm:pt>
    <dgm:pt modelId="{4E8F7A24-5C9D-4A0A-A713-630F1C82679D}">
      <dgm:prSet/>
      <dgm:spPr/>
      <dgm:t>
        <a:bodyPr/>
        <a:lstStyle/>
        <a:p>
          <a:pPr>
            <a:defRPr b="1"/>
          </a:pPr>
          <a:r>
            <a:rPr lang="es-ES" b="1"/>
            <a:t>Motivación:</a:t>
          </a:r>
          <a:endParaRPr lang="en-US"/>
        </a:p>
      </dgm:t>
    </dgm:pt>
    <dgm:pt modelId="{6761C5E3-EB89-4B35-8BA3-33200B0DC5C1}" type="parTrans" cxnId="{B7311149-D52F-4822-A027-C9A0EE749E2E}">
      <dgm:prSet/>
      <dgm:spPr/>
      <dgm:t>
        <a:bodyPr/>
        <a:lstStyle/>
        <a:p>
          <a:endParaRPr lang="en-US"/>
        </a:p>
      </dgm:t>
    </dgm:pt>
    <dgm:pt modelId="{82DCB111-CE01-492F-83CB-75E7E9DF7E86}" type="sibTrans" cxnId="{B7311149-D52F-4822-A027-C9A0EE749E2E}">
      <dgm:prSet/>
      <dgm:spPr/>
      <dgm:t>
        <a:bodyPr/>
        <a:lstStyle/>
        <a:p>
          <a:endParaRPr lang="en-US"/>
        </a:p>
      </dgm:t>
    </dgm:pt>
    <dgm:pt modelId="{006FD6B2-64D7-4FA0-9C7B-811CF84CC818}">
      <dgm:prSet/>
      <dgm:spPr/>
      <dgm:t>
        <a:bodyPr/>
        <a:lstStyle/>
        <a:p>
          <a:r>
            <a:rPr lang="es-ES"/>
            <a:t>Limitaciones de PSO y Algoritmos Genéticos (parámetros manuales).</a:t>
          </a:r>
          <a:endParaRPr lang="en-US"/>
        </a:p>
      </dgm:t>
    </dgm:pt>
    <dgm:pt modelId="{E1D03F03-9223-47D9-B1FC-F1CAC0C9E345}" type="parTrans" cxnId="{E1094D31-F3F3-43D0-A922-3ACB93FF86F6}">
      <dgm:prSet/>
      <dgm:spPr/>
      <dgm:t>
        <a:bodyPr/>
        <a:lstStyle/>
        <a:p>
          <a:endParaRPr lang="en-US"/>
        </a:p>
      </dgm:t>
    </dgm:pt>
    <dgm:pt modelId="{BBFD8B03-AE57-4B6F-8953-78121A65BB76}" type="sibTrans" cxnId="{E1094D31-F3F3-43D0-A922-3ACB93FF86F6}">
      <dgm:prSet/>
      <dgm:spPr/>
      <dgm:t>
        <a:bodyPr/>
        <a:lstStyle/>
        <a:p>
          <a:endParaRPr lang="en-US"/>
        </a:p>
      </dgm:t>
    </dgm:pt>
    <dgm:pt modelId="{B8472634-B02C-4C07-BBB9-9E3A051FB6C6}">
      <dgm:prSet/>
      <dgm:spPr/>
      <dgm:t>
        <a:bodyPr/>
        <a:lstStyle/>
        <a:p>
          <a:r>
            <a:rPr lang="es-ES"/>
            <a:t>Fundamentación en leyes físicas robustas (Newton).</a:t>
          </a:r>
          <a:endParaRPr lang="en-US"/>
        </a:p>
      </dgm:t>
    </dgm:pt>
    <dgm:pt modelId="{FE69908D-8685-40C9-B225-D6528E16CFD9}" type="parTrans" cxnId="{0415FCB6-3DCA-4CD9-A308-B0EF1E1D91DF}">
      <dgm:prSet/>
      <dgm:spPr/>
      <dgm:t>
        <a:bodyPr/>
        <a:lstStyle/>
        <a:p>
          <a:endParaRPr lang="en-US"/>
        </a:p>
      </dgm:t>
    </dgm:pt>
    <dgm:pt modelId="{C7102816-9E5E-4CD5-A6B2-B301DD903B5F}" type="sibTrans" cxnId="{0415FCB6-3DCA-4CD9-A308-B0EF1E1D91DF}">
      <dgm:prSet/>
      <dgm:spPr/>
      <dgm:t>
        <a:bodyPr/>
        <a:lstStyle/>
        <a:p>
          <a:endParaRPr lang="en-US"/>
        </a:p>
      </dgm:t>
    </dgm:pt>
    <dgm:pt modelId="{73701CC5-50E3-4565-98B3-07D4055A7257}">
      <dgm:prSet/>
      <dgm:spPr/>
      <dgm:t>
        <a:bodyPr/>
        <a:lstStyle/>
        <a:p>
          <a:r>
            <a:rPr lang="es-ES"/>
            <a:t>Demandas en ingeniería (redes eléctricas, controladores).</a:t>
          </a:r>
          <a:endParaRPr lang="en-US"/>
        </a:p>
      </dgm:t>
    </dgm:pt>
    <dgm:pt modelId="{9FA6CB11-8689-4CCF-8F40-4DA91761B9E4}" type="parTrans" cxnId="{BA3CE563-4FE3-4FD2-8E5F-9C791CD2DC41}">
      <dgm:prSet/>
      <dgm:spPr/>
      <dgm:t>
        <a:bodyPr/>
        <a:lstStyle/>
        <a:p>
          <a:endParaRPr lang="en-US"/>
        </a:p>
      </dgm:t>
    </dgm:pt>
    <dgm:pt modelId="{4DFB80E2-642E-44F4-938A-465143235EB9}" type="sibTrans" cxnId="{BA3CE563-4FE3-4FD2-8E5F-9C791CD2DC41}">
      <dgm:prSet/>
      <dgm:spPr/>
      <dgm:t>
        <a:bodyPr/>
        <a:lstStyle/>
        <a:p>
          <a:endParaRPr lang="en-US"/>
        </a:p>
      </dgm:t>
    </dgm:pt>
    <dgm:pt modelId="{9DEBB010-439F-4F67-9364-AD4946106205}" type="pres">
      <dgm:prSet presAssocID="{B0284391-85A0-4A00-854F-7D95B3D9A721}" presName="root" presStyleCnt="0">
        <dgm:presLayoutVars>
          <dgm:dir/>
          <dgm:resizeHandles val="exact"/>
        </dgm:presLayoutVars>
      </dgm:prSet>
      <dgm:spPr/>
    </dgm:pt>
    <dgm:pt modelId="{E8CF313C-9E69-4CF6-9107-7E00676936B6}" type="pres">
      <dgm:prSet presAssocID="{3AA79251-3D34-4A3B-BD98-7506B0B5A518}" presName="compNode" presStyleCnt="0"/>
      <dgm:spPr/>
    </dgm:pt>
    <dgm:pt modelId="{9F6D32D6-DCB2-4434-B028-02DC58B9FE74}" type="pres">
      <dgm:prSet presAssocID="{3AA79251-3D34-4A3B-BD98-7506B0B5A51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ítulos"/>
        </a:ext>
      </dgm:extLst>
    </dgm:pt>
    <dgm:pt modelId="{912F830F-FDA1-4770-BA8C-6C64C0C5598C}" type="pres">
      <dgm:prSet presAssocID="{3AA79251-3D34-4A3B-BD98-7506B0B5A518}" presName="iconSpace" presStyleCnt="0"/>
      <dgm:spPr/>
    </dgm:pt>
    <dgm:pt modelId="{8E1E6CC5-6266-4298-9FB0-9AEE8F2422FF}" type="pres">
      <dgm:prSet presAssocID="{3AA79251-3D34-4A3B-BD98-7506B0B5A518}" presName="parTx" presStyleLbl="revTx" presStyleIdx="0" presStyleCnt="4">
        <dgm:presLayoutVars>
          <dgm:chMax val="0"/>
          <dgm:chPref val="0"/>
        </dgm:presLayoutVars>
      </dgm:prSet>
      <dgm:spPr/>
    </dgm:pt>
    <dgm:pt modelId="{A351FDFF-14D1-483B-9E20-72EF1C689100}" type="pres">
      <dgm:prSet presAssocID="{3AA79251-3D34-4A3B-BD98-7506B0B5A518}" presName="txSpace" presStyleCnt="0"/>
      <dgm:spPr/>
    </dgm:pt>
    <dgm:pt modelId="{3D2DD980-9000-4E44-B60A-ECE06ADDBE7F}" type="pres">
      <dgm:prSet presAssocID="{3AA79251-3D34-4A3B-BD98-7506B0B5A518}" presName="desTx" presStyleLbl="revTx" presStyleIdx="1" presStyleCnt="4">
        <dgm:presLayoutVars/>
      </dgm:prSet>
      <dgm:spPr/>
    </dgm:pt>
    <dgm:pt modelId="{CB29219F-760A-46E8-8AF7-12A7A3FEC3EE}" type="pres">
      <dgm:prSet presAssocID="{FD0FC657-8353-4F67-AED5-3F14F8C84768}" presName="sibTrans" presStyleCnt="0"/>
      <dgm:spPr/>
    </dgm:pt>
    <dgm:pt modelId="{F9E0974C-BAFA-4761-AE98-A15EFF3F9273}" type="pres">
      <dgm:prSet presAssocID="{4E8F7A24-5C9D-4A0A-A713-630F1C82679D}" presName="compNode" presStyleCnt="0"/>
      <dgm:spPr/>
    </dgm:pt>
    <dgm:pt modelId="{E404C3E0-66EF-4961-8E84-B1E19A6F9FBA}" type="pres">
      <dgm:prSet presAssocID="{4E8F7A24-5C9D-4A0A-A713-630F1C82679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granajes"/>
        </a:ext>
      </dgm:extLst>
    </dgm:pt>
    <dgm:pt modelId="{0EEC8908-43FC-4414-A805-6302E4C8974E}" type="pres">
      <dgm:prSet presAssocID="{4E8F7A24-5C9D-4A0A-A713-630F1C82679D}" presName="iconSpace" presStyleCnt="0"/>
      <dgm:spPr/>
    </dgm:pt>
    <dgm:pt modelId="{1BD47BDB-0EB9-497A-8725-0C58051CDA48}" type="pres">
      <dgm:prSet presAssocID="{4E8F7A24-5C9D-4A0A-A713-630F1C82679D}" presName="parTx" presStyleLbl="revTx" presStyleIdx="2" presStyleCnt="4">
        <dgm:presLayoutVars>
          <dgm:chMax val="0"/>
          <dgm:chPref val="0"/>
        </dgm:presLayoutVars>
      </dgm:prSet>
      <dgm:spPr/>
    </dgm:pt>
    <dgm:pt modelId="{23A322B1-4637-4D0A-ADEB-270F532DF4A9}" type="pres">
      <dgm:prSet presAssocID="{4E8F7A24-5C9D-4A0A-A713-630F1C82679D}" presName="txSpace" presStyleCnt="0"/>
      <dgm:spPr/>
    </dgm:pt>
    <dgm:pt modelId="{426AF05E-D329-4C9F-A849-61C931BDE482}" type="pres">
      <dgm:prSet presAssocID="{4E8F7A24-5C9D-4A0A-A713-630F1C82679D}" presName="desTx" presStyleLbl="revTx" presStyleIdx="3" presStyleCnt="4">
        <dgm:presLayoutVars/>
      </dgm:prSet>
      <dgm:spPr/>
    </dgm:pt>
  </dgm:ptLst>
  <dgm:cxnLst>
    <dgm:cxn modelId="{E1094D31-F3F3-43D0-A922-3ACB93FF86F6}" srcId="{4E8F7A24-5C9D-4A0A-A713-630F1C82679D}" destId="{006FD6B2-64D7-4FA0-9C7B-811CF84CC818}" srcOrd="0" destOrd="0" parTransId="{E1D03F03-9223-47D9-B1FC-F1CAC0C9E345}" sibTransId="{BBFD8B03-AE57-4B6F-8953-78121A65BB76}"/>
    <dgm:cxn modelId="{864FFA40-F89D-4D6C-BF65-E499A91D8B9A}" srcId="{3AA79251-3D34-4A3B-BD98-7506B0B5A518}" destId="{EAC0C1CC-74FE-442D-8EB9-1F358C4C9D07}" srcOrd="0" destOrd="0" parTransId="{43F871F1-9ED3-4C07-9AB4-BCF35482275C}" sibTransId="{8478F421-FA70-46AB-8B8C-20D2EC622EDE}"/>
    <dgm:cxn modelId="{BA3CE563-4FE3-4FD2-8E5F-9C791CD2DC41}" srcId="{4E8F7A24-5C9D-4A0A-A713-630F1C82679D}" destId="{73701CC5-50E3-4565-98B3-07D4055A7257}" srcOrd="2" destOrd="0" parTransId="{9FA6CB11-8689-4CCF-8F40-4DA91761B9E4}" sibTransId="{4DFB80E2-642E-44F4-938A-465143235EB9}"/>
    <dgm:cxn modelId="{B7311149-D52F-4822-A027-C9A0EE749E2E}" srcId="{B0284391-85A0-4A00-854F-7D95B3D9A721}" destId="{4E8F7A24-5C9D-4A0A-A713-630F1C82679D}" srcOrd="1" destOrd="0" parTransId="{6761C5E3-EB89-4B35-8BA3-33200B0DC5C1}" sibTransId="{82DCB111-CE01-492F-83CB-75E7E9DF7E86}"/>
    <dgm:cxn modelId="{E091C76F-22ED-469C-84A8-5F9A3BD732E5}" type="presOf" srcId="{EAC0C1CC-74FE-442D-8EB9-1F358C4C9D07}" destId="{3D2DD980-9000-4E44-B60A-ECE06ADDBE7F}" srcOrd="0" destOrd="0" presId="urn:microsoft.com/office/officeart/2018/5/layout/CenteredIconLabelDescriptionList"/>
    <dgm:cxn modelId="{C06DCC7E-7550-4591-BD6A-7CE384A534DB}" srcId="{B0284391-85A0-4A00-854F-7D95B3D9A721}" destId="{3AA79251-3D34-4A3B-BD98-7506B0B5A518}" srcOrd="0" destOrd="0" parTransId="{51ED6D34-EAD9-4006-9817-2F87E56F3225}" sibTransId="{FD0FC657-8353-4F67-AED5-3F14F8C84768}"/>
    <dgm:cxn modelId="{1669B094-72C2-4FF2-AF5E-5D78ADD4FFA2}" type="presOf" srcId="{4E8F7A24-5C9D-4A0A-A713-630F1C82679D}" destId="{1BD47BDB-0EB9-497A-8725-0C58051CDA48}" srcOrd="0" destOrd="0" presId="urn:microsoft.com/office/officeart/2018/5/layout/CenteredIconLabelDescriptionList"/>
    <dgm:cxn modelId="{4BDFF294-F343-49D1-AE4E-8BCA83769904}" type="presOf" srcId="{B0284391-85A0-4A00-854F-7D95B3D9A721}" destId="{9DEBB010-439F-4F67-9364-AD4946106205}" srcOrd="0" destOrd="0" presId="urn:microsoft.com/office/officeart/2018/5/layout/CenteredIconLabelDescriptionList"/>
    <dgm:cxn modelId="{25DB84AB-FDD1-48B3-9FDA-F62ADE932D37}" type="presOf" srcId="{B8472634-B02C-4C07-BBB9-9E3A051FB6C6}" destId="{426AF05E-D329-4C9F-A849-61C931BDE482}" srcOrd="0" destOrd="1" presId="urn:microsoft.com/office/officeart/2018/5/layout/CenteredIconLabelDescriptionList"/>
    <dgm:cxn modelId="{0415FCB6-3DCA-4CD9-A308-B0EF1E1D91DF}" srcId="{4E8F7A24-5C9D-4A0A-A713-630F1C82679D}" destId="{B8472634-B02C-4C07-BBB9-9E3A051FB6C6}" srcOrd="1" destOrd="0" parTransId="{FE69908D-8685-40C9-B225-D6528E16CFD9}" sibTransId="{C7102816-9E5E-4CD5-A6B2-B301DD903B5F}"/>
    <dgm:cxn modelId="{AF25B4BF-C837-400D-8C5B-2A93B54BE991}" type="presOf" srcId="{3AA79251-3D34-4A3B-BD98-7506B0B5A518}" destId="{8E1E6CC5-6266-4298-9FB0-9AEE8F2422FF}" srcOrd="0" destOrd="0" presId="urn:microsoft.com/office/officeart/2018/5/layout/CenteredIconLabelDescriptionList"/>
    <dgm:cxn modelId="{B10EC5CC-1CDD-41B9-8C13-AFE1A9B1D2F8}" type="presOf" srcId="{73701CC5-50E3-4565-98B3-07D4055A7257}" destId="{426AF05E-D329-4C9F-A849-61C931BDE482}" srcOrd="0" destOrd="2" presId="urn:microsoft.com/office/officeart/2018/5/layout/CenteredIconLabelDescriptionList"/>
    <dgm:cxn modelId="{FDF81DEE-4910-4FDE-8037-D1FB09C6E8BF}" type="presOf" srcId="{006FD6B2-64D7-4FA0-9C7B-811CF84CC818}" destId="{426AF05E-D329-4C9F-A849-61C931BDE482}" srcOrd="0" destOrd="0" presId="urn:microsoft.com/office/officeart/2018/5/layout/CenteredIconLabelDescriptionList"/>
    <dgm:cxn modelId="{878C1F48-89C1-45B1-BE1B-4224097F5493}" type="presParOf" srcId="{9DEBB010-439F-4F67-9364-AD4946106205}" destId="{E8CF313C-9E69-4CF6-9107-7E00676936B6}" srcOrd="0" destOrd="0" presId="urn:microsoft.com/office/officeart/2018/5/layout/CenteredIconLabelDescriptionList"/>
    <dgm:cxn modelId="{2997E8DC-9D9C-4927-8ADE-CC868CACD284}" type="presParOf" srcId="{E8CF313C-9E69-4CF6-9107-7E00676936B6}" destId="{9F6D32D6-DCB2-4434-B028-02DC58B9FE74}" srcOrd="0" destOrd="0" presId="urn:microsoft.com/office/officeart/2018/5/layout/CenteredIconLabelDescriptionList"/>
    <dgm:cxn modelId="{1D9F220C-197A-4C95-BC7B-96BEC655EEB9}" type="presParOf" srcId="{E8CF313C-9E69-4CF6-9107-7E00676936B6}" destId="{912F830F-FDA1-4770-BA8C-6C64C0C5598C}" srcOrd="1" destOrd="0" presId="urn:microsoft.com/office/officeart/2018/5/layout/CenteredIconLabelDescriptionList"/>
    <dgm:cxn modelId="{BF627A2F-7B98-408A-B795-05004EE340BB}" type="presParOf" srcId="{E8CF313C-9E69-4CF6-9107-7E00676936B6}" destId="{8E1E6CC5-6266-4298-9FB0-9AEE8F2422FF}" srcOrd="2" destOrd="0" presId="urn:microsoft.com/office/officeart/2018/5/layout/CenteredIconLabelDescriptionList"/>
    <dgm:cxn modelId="{89E02431-9F1D-4E9E-8680-8CD597829452}" type="presParOf" srcId="{E8CF313C-9E69-4CF6-9107-7E00676936B6}" destId="{A351FDFF-14D1-483B-9E20-72EF1C689100}" srcOrd="3" destOrd="0" presId="urn:microsoft.com/office/officeart/2018/5/layout/CenteredIconLabelDescriptionList"/>
    <dgm:cxn modelId="{F62462D4-D71C-4EE2-9DA6-BB7F0697019E}" type="presParOf" srcId="{E8CF313C-9E69-4CF6-9107-7E00676936B6}" destId="{3D2DD980-9000-4E44-B60A-ECE06ADDBE7F}" srcOrd="4" destOrd="0" presId="urn:microsoft.com/office/officeart/2018/5/layout/CenteredIconLabelDescriptionList"/>
    <dgm:cxn modelId="{F70781E6-DE7A-4558-BEEA-B7EA9BAA8951}" type="presParOf" srcId="{9DEBB010-439F-4F67-9364-AD4946106205}" destId="{CB29219F-760A-46E8-8AF7-12A7A3FEC3EE}" srcOrd="1" destOrd="0" presId="urn:microsoft.com/office/officeart/2018/5/layout/CenteredIconLabelDescriptionList"/>
    <dgm:cxn modelId="{9F6B7486-54CB-4500-ACE7-0B4EF90057A6}" type="presParOf" srcId="{9DEBB010-439F-4F67-9364-AD4946106205}" destId="{F9E0974C-BAFA-4761-AE98-A15EFF3F9273}" srcOrd="2" destOrd="0" presId="urn:microsoft.com/office/officeart/2018/5/layout/CenteredIconLabelDescriptionList"/>
    <dgm:cxn modelId="{EC870BA2-09EB-4494-83AC-4799B2550BB3}" type="presParOf" srcId="{F9E0974C-BAFA-4761-AE98-A15EFF3F9273}" destId="{E404C3E0-66EF-4961-8E84-B1E19A6F9FBA}" srcOrd="0" destOrd="0" presId="urn:microsoft.com/office/officeart/2018/5/layout/CenteredIconLabelDescriptionList"/>
    <dgm:cxn modelId="{F8182790-293E-4278-9171-3EF40D78EA79}" type="presParOf" srcId="{F9E0974C-BAFA-4761-AE98-A15EFF3F9273}" destId="{0EEC8908-43FC-4414-A805-6302E4C8974E}" srcOrd="1" destOrd="0" presId="urn:microsoft.com/office/officeart/2018/5/layout/CenteredIconLabelDescriptionList"/>
    <dgm:cxn modelId="{18452747-989B-45E2-849C-9B64FB371723}" type="presParOf" srcId="{F9E0974C-BAFA-4761-AE98-A15EFF3F9273}" destId="{1BD47BDB-0EB9-497A-8725-0C58051CDA48}" srcOrd="2" destOrd="0" presId="urn:microsoft.com/office/officeart/2018/5/layout/CenteredIconLabelDescriptionList"/>
    <dgm:cxn modelId="{5F1A9830-CE6A-4852-A0E2-3261490DA659}" type="presParOf" srcId="{F9E0974C-BAFA-4761-AE98-A15EFF3F9273}" destId="{23A322B1-4637-4D0A-ADEB-270F532DF4A9}" srcOrd="3" destOrd="0" presId="urn:microsoft.com/office/officeart/2018/5/layout/CenteredIconLabelDescriptionList"/>
    <dgm:cxn modelId="{9BE0CE26-9145-4843-9D2B-D16D26A20160}" type="presParOf" srcId="{F9E0974C-BAFA-4761-AE98-A15EFF3F9273}" destId="{426AF05E-D329-4C9F-A849-61C931BDE48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64FAD0-1DD2-4931-B46A-4B16ABA77D2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16B93CB-2BC2-46A8-82FD-8723E1555F6F}">
      <dgm:prSet/>
      <dgm:spPr/>
      <dgm:t>
        <a:bodyPr/>
        <a:lstStyle/>
        <a:p>
          <a:r>
            <a:rPr lang="es-ES"/>
            <a:t>Evaluar fitness de partículas.</a:t>
          </a:r>
          <a:endParaRPr lang="en-US"/>
        </a:p>
      </dgm:t>
    </dgm:pt>
    <dgm:pt modelId="{B2CCEC4F-B3C7-4B9D-8B90-E6A75325D2BA}" type="parTrans" cxnId="{94210F49-438F-4AA2-8B9E-D59FD7B8C62F}">
      <dgm:prSet/>
      <dgm:spPr/>
      <dgm:t>
        <a:bodyPr/>
        <a:lstStyle/>
        <a:p>
          <a:endParaRPr lang="en-US"/>
        </a:p>
      </dgm:t>
    </dgm:pt>
    <dgm:pt modelId="{2BB8C52D-CC8C-40CA-AA1C-8E639802637B}" type="sibTrans" cxnId="{94210F49-438F-4AA2-8B9E-D59FD7B8C62F}">
      <dgm:prSet/>
      <dgm:spPr/>
      <dgm:t>
        <a:bodyPr/>
        <a:lstStyle/>
        <a:p>
          <a:endParaRPr lang="en-US"/>
        </a:p>
      </dgm:t>
    </dgm:pt>
    <dgm:pt modelId="{0BBDAB5B-D95A-479E-B5B5-7C6D40DCCE1E}">
      <dgm:prSet/>
      <dgm:spPr/>
      <dgm:t>
        <a:bodyPr/>
        <a:lstStyle/>
        <a:p>
          <a:r>
            <a:rPr lang="es-ES"/>
            <a:t>Calcular masas normalizadas.</a:t>
          </a:r>
          <a:endParaRPr lang="en-US"/>
        </a:p>
      </dgm:t>
    </dgm:pt>
    <dgm:pt modelId="{6EB20E68-2232-4F90-979A-91DFDF6E795F}" type="parTrans" cxnId="{14F93ECB-054A-414E-847B-1D21CDBC0B0B}">
      <dgm:prSet/>
      <dgm:spPr/>
      <dgm:t>
        <a:bodyPr/>
        <a:lstStyle/>
        <a:p>
          <a:endParaRPr lang="en-US"/>
        </a:p>
      </dgm:t>
    </dgm:pt>
    <dgm:pt modelId="{1DEE57C3-ED07-4C40-A5B1-BACBA8E06F40}" type="sibTrans" cxnId="{14F93ECB-054A-414E-847B-1D21CDBC0B0B}">
      <dgm:prSet/>
      <dgm:spPr/>
      <dgm:t>
        <a:bodyPr/>
        <a:lstStyle/>
        <a:p>
          <a:endParaRPr lang="en-US"/>
        </a:p>
      </dgm:t>
    </dgm:pt>
    <dgm:pt modelId="{FF3FD323-08E2-410C-9AE0-34B84996EDE1}">
      <dgm:prSet/>
      <dgm:spPr/>
      <dgm:t>
        <a:bodyPr/>
        <a:lstStyle/>
        <a:p>
          <a:r>
            <a:rPr lang="es-ES"/>
            <a:t>Actualizar constante gravitacional G(t).</a:t>
          </a:r>
          <a:endParaRPr lang="en-US"/>
        </a:p>
      </dgm:t>
    </dgm:pt>
    <dgm:pt modelId="{C97BB6AE-07F8-49A5-84B4-33EAE4E3C334}" type="parTrans" cxnId="{850C33CC-6594-412E-8E08-155701A3AB20}">
      <dgm:prSet/>
      <dgm:spPr/>
      <dgm:t>
        <a:bodyPr/>
        <a:lstStyle/>
        <a:p>
          <a:endParaRPr lang="en-US"/>
        </a:p>
      </dgm:t>
    </dgm:pt>
    <dgm:pt modelId="{3B641C16-E797-4C1D-8D20-A7E97689FE11}" type="sibTrans" cxnId="{850C33CC-6594-412E-8E08-155701A3AB20}">
      <dgm:prSet/>
      <dgm:spPr/>
      <dgm:t>
        <a:bodyPr/>
        <a:lstStyle/>
        <a:p>
          <a:endParaRPr lang="en-US"/>
        </a:p>
      </dgm:t>
    </dgm:pt>
    <dgm:pt modelId="{21DF4FBF-3672-423B-90DB-54A8AD3CE8E3}">
      <dgm:prSet/>
      <dgm:spPr/>
      <dgm:t>
        <a:bodyPr/>
        <a:lstStyle/>
        <a:p>
          <a:r>
            <a:rPr lang="es-ES"/>
            <a:t>Calcular fuerzas y aceleraciones.</a:t>
          </a:r>
          <a:endParaRPr lang="en-US"/>
        </a:p>
      </dgm:t>
    </dgm:pt>
    <dgm:pt modelId="{DEC23A47-AFA4-4CC9-96B9-DE02E0323D81}" type="parTrans" cxnId="{A7F4C9F3-7264-49A7-9D2E-B67679C6FEEF}">
      <dgm:prSet/>
      <dgm:spPr/>
      <dgm:t>
        <a:bodyPr/>
        <a:lstStyle/>
        <a:p>
          <a:endParaRPr lang="en-US"/>
        </a:p>
      </dgm:t>
    </dgm:pt>
    <dgm:pt modelId="{DDB752FB-5258-4227-A46C-59553707F212}" type="sibTrans" cxnId="{A7F4C9F3-7264-49A7-9D2E-B67679C6FEEF}">
      <dgm:prSet/>
      <dgm:spPr/>
      <dgm:t>
        <a:bodyPr/>
        <a:lstStyle/>
        <a:p>
          <a:endParaRPr lang="en-US"/>
        </a:p>
      </dgm:t>
    </dgm:pt>
    <dgm:pt modelId="{B422A635-2EBF-41F1-8E62-C1C1EC0856F2}">
      <dgm:prSet/>
      <dgm:spPr/>
      <dgm:t>
        <a:bodyPr/>
        <a:lstStyle/>
        <a:p>
          <a:r>
            <a:rPr lang="es-ES"/>
            <a:t>Mover partículas (actualizar posiciones).</a:t>
          </a:r>
          <a:endParaRPr lang="en-US"/>
        </a:p>
      </dgm:t>
    </dgm:pt>
    <dgm:pt modelId="{F2EB4E0E-83DD-4348-85EA-432B37B0C2FB}" type="parTrans" cxnId="{6417A27B-821D-4752-8378-24F75E6B3DC9}">
      <dgm:prSet/>
      <dgm:spPr/>
      <dgm:t>
        <a:bodyPr/>
        <a:lstStyle/>
        <a:p>
          <a:endParaRPr lang="en-US"/>
        </a:p>
      </dgm:t>
    </dgm:pt>
    <dgm:pt modelId="{4E909BC3-E72B-4391-B7B2-3E486627F613}" type="sibTrans" cxnId="{6417A27B-821D-4752-8378-24F75E6B3DC9}">
      <dgm:prSet/>
      <dgm:spPr/>
      <dgm:t>
        <a:bodyPr/>
        <a:lstStyle/>
        <a:p>
          <a:endParaRPr lang="en-US"/>
        </a:p>
      </dgm:t>
    </dgm:pt>
    <dgm:pt modelId="{32FAD439-4E28-466D-A005-BDE4A8488F6C}" type="pres">
      <dgm:prSet presAssocID="{D664FAD0-1DD2-4931-B46A-4B16ABA77D28}" presName="root" presStyleCnt="0">
        <dgm:presLayoutVars>
          <dgm:dir/>
          <dgm:resizeHandles val="exact"/>
        </dgm:presLayoutVars>
      </dgm:prSet>
      <dgm:spPr/>
    </dgm:pt>
    <dgm:pt modelId="{D773A0CF-6143-4C5E-89FD-C7A79FB8E2C0}" type="pres">
      <dgm:prSet presAssocID="{316B93CB-2BC2-46A8-82FD-8723E1555F6F}" presName="compNode" presStyleCnt="0"/>
      <dgm:spPr/>
    </dgm:pt>
    <dgm:pt modelId="{74E5ED8E-C740-4ED3-A991-65041E71A250}" type="pres">
      <dgm:prSet presAssocID="{316B93CB-2BC2-46A8-82FD-8723E1555F6F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Átomo"/>
        </a:ext>
      </dgm:extLst>
    </dgm:pt>
    <dgm:pt modelId="{F6A3B7AD-051B-4D31-82F4-FBF797CAD7F8}" type="pres">
      <dgm:prSet presAssocID="{316B93CB-2BC2-46A8-82FD-8723E1555F6F}" presName="spaceRect" presStyleCnt="0"/>
      <dgm:spPr/>
    </dgm:pt>
    <dgm:pt modelId="{20ADC305-7669-4249-BF25-171CBB854F7B}" type="pres">
      <dgm:prSet presAssocID="{316B93CB-2BC2-46A8-82FD-8723E1555F6F}" presName="textRect" presStyleLbl="revTx" presStyleIdx="0" presStyleCnt="5">
        <dgm:presLayoutVars>
          <dgm:chMax val="1"/>
          <dgm:chPref val="1"/>
        </dgm:presLayoutVars>
      </dgm:prSet>
      <dgm:spPr/>
    </dgm:pt>
    <dgm:pt modelId="{A76DFAEF-2D9F-4A10-AACC-323983416A9F}" type="pres">
      <dgm:prSet presAssocID="{2BB8C52D-CC8C-40CA-AA1C-8E639802637B}" presName="sibTrans" presStyleCnt="0"/>
      <dgm:spPr/>
    </dgm:pt>
    <dgm:pt modelId="{5786DF32-1C1D-409F-9EB7-4BA95FE5ACF6}" type="pres">
      <dgm:prSet presAssocID="{0BBDAB5B-D95A-479E-B5B5-7C6D40DCCE1E}" presName="compNode" presStyleCnt="0"/>
      <dgm:spPr/>
    </dgm:pt>
    <dgm:pt modelId="{77E27D1B-3E2F-47FE-98D8-30E59FEC34F1}" type="pres">
      <dgm:prSet presAssocID="{0BBDAB5B-D95A-479E-B5B5-7C6D40DCCE1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uladora"/>
        </a:ext>
      </dgm:extLst>
    </dgm:pt>
    <dgm:pt modelId="{37FE3CF2-B111-434D-AE00-C941F2388104}" type="pres">
      <dgm:prSet presAssocID="{0BBDAB5B-D95A-479E-B5B5-7C6D40DCCE1E}" presName="spaceRect" presStyleCnt="0"/>
      <dgm:spPr/>
    </dgm:pt>
    <dgm:pt modelId="{30CE072C-5CEC-4D2A-93D6-C5601555F770}" type="pres">
      <dgm:prSet presAssocID="{0BBDAB5B-D95A-479E-B5B5-7C6D40DCCE1E}" presName="textRect" presStyleLbl="revTx" presStyleIdx="1" presStyleCnt="5">
        <dgm:presLayoutVars>
          <dgm:chMax val="1"/>
          <dgm:chPref val="1"/>
        </dgm:presLayoutVars>
      </dgm:prSet>
      <dgm:spPr/>
    </dgm:pt>
    <dgm:pt modelId="{B97E8E14-236E-4549-BAA1-F46BAEEA3726}" type="pres">
      <dgm:prSet presAssocID="{1DEE57C3-ED07-4C40-A5B1-BACBA8E06F40}" presName="sibTrans" presStyleCnt="0"/>
      <dgm:spPr/>
    </dgm:pt>
    <dgm:pt modelId="{B58A8565-7E73-4D1B-B4DE-B7C116B2B221}" type="pres">
      <dgm:prSet presAssocID="{FF3FD323-08E2-410C-9AE0-34B84996EDE1}" presName="compNode" presStyleCnt="0"/>
      <dgm:spPr/>
    </dgm:pt>
    <dgm:pt modelId="{3F722166-7FB2-43A0-9000-46590AAA165D}" type="pres">
      <dgm:prSet presAssocID="{FF3FD323-08E2-410C-9AE0-34B84996EDE1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stronauta"/>
        </a:ext>
      </dgm:extLst>
    </dgm:pt>
    <dgm:pt modelId="{AD3E1D14-E023-4DC9-A1F8-CAC2C53B1DB0}" type="pres">
      <dgm:prSet presAssocID="{FF3FD323-08E2-410C-9AE0-34B84996EDE1}" presName="spaceRect" presStyleCnt="0"/>
      <dgm:spPr/>
    </dgm:pt>
    <dgm:pt modelId="{CA57A8BA-340A-47F8-AEB8-C295BFE6E89B}" type="pres">
      <dgm:prSet presAssocID="{FF3FD323-08E2-410C-9AE0-34B84996EDE1}" presName="textRect" presStyleLbl="revTx" presStyleIdx="2" presStyleCnt="5">
        <dgm:presLayoutVars>
          <dgm:chMax val="1"/>
          <dgm:chPref val="1"/>
        </dgm:presLayoutVars>
      </dgm:prSet>
      <dgm:spPr/>
    </dgm:pt>
    <dgm:pt modelId="{01A64E97-6C88-4D6A-B594-7B79A6E35C4C}" type="pres">
      <dgm:prSet presAssocID="{3B641C16-E797-4C1D-8D20-A7E97689FE11}" presName="sibTrans" presStyleCnt="0"/>
      <dgm:spPr/>
    </dgm:pt>
    <dgm:pt modelId="{F1D5C365-379A-4489-9CA5-DC6889C3800F}" type="pres">
      <dgm:prSet presAssocID="{21DF4FBF-3672-423B-90DB-54A8AD3CE8E3}" presName="compNode" presStyleCnt="0"/>
      <dgm:spPr/>
    </dgm:pt>
    <dgm:pt modelId="{9C6E3723-5743-4C53-9CB3-5E3125EC3242}" type="pres">
      <dgm:prSet presAssocID="{21DF4FBF-3672-423B-90DB-54A8AD3CE8E3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temáticas"/>
        </a:ext>
      </dgm:extLst>
    </dgm:pt>
    <dgm:pt modelId="{B5FF8B69-1895-42DD-B09D-6BC7BCBDDBE3}" type="pres">
      <dgm:prSet presAssocID="{21DF4FBF-3672-423B-90DB-54A8AD3CE8E3}" presName="spaceRect" presStyleCnt="0"/>
      <dgm:spPr/>
    </dgm:pt>
    <dgm:pt modelId="{1E76AF68-9348-4EBB-9F3C-99685C37241F}" type="pres">
      <dgm:prSet presAssocID="{21DF4FBF-3672-423B-90DB-54A8AD3CE8E3}" presName="textRect" presStyleLbl="revTx" presStyleIdx="3" presStyleCnt="5">
        <dgm:presLayoutVars>
          <dgm:chMax val="1"/>
          <dgm:chPref val="1"/>
        </dgm:presLayoutVars>
      </dgm:prSet>
      <dgm:spPr/>
    </dgm:pt>
    <dgm:pt modelId="{C3717733-6C1D-4C49-BD5D-8C6F9858B4DB}" type="pres">
      <dgm:prSet presAssocID="{DDB752FB-5258-4227-A46C-59553707F212}" presName="sibTrans" presStyleCnt="0"/>
      <dgm:spPr/>
    </dgm:pt>
    <dgm:pt modelId="{060186A3-8917-47F9-9575-F8068B7642CC}" type="pres">
      <dgm:prSet presAssocID="{B422A635-2EBF-41F1-8E62-C1C1EC0856F2}" presName="compNode" presStyleCnt="0"/>
      <dgm:spPr/>
    </dgm:pt>
    <dgm:pt modelId="{4661CC03-3DF4-4616-9529-939EF59125C0}" type="pres">
      <dgm:prSet presAssocID="{B422A635-2EBF-41F1-8E62-C1C1EC0856F2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active Sign"/>
        </a:ext>
      </dgm:extLst>
    </dgm:pt>
    <dgm:pt modelId="{0AA079BF-E55A-48B5-BDC1-6F547851BEA5}" type="pres">
      <dgm:prSet presAssocID="{B422A635-2EBF-41F1-8E62-C1C1EC0856F2}" presName="spaceRect" presStyleCnt="0"/>
      <dgm:spPr/>
    </dgm:pt>
    <dgm:pt modelId="{5FE2909E-2D2A-4A4B-A3F7-9F67BBE35EBB}" type="pres">
      <dgm:prSet presAssocID="{B422A635-2EBF-41F1-8E62-C1C1EC0856F2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6872A15-A60D-4982-A3EA-A07AE796FEA0}" type="presOf" srcId="{316B93CB-2BC2-46A8-82FD-8723E1555F6F}" destId="{20ADC305-7669-4249-BF25-171CBB854F7B}" srcOrd="0" destOrd="0" presId="urn:microsoft.com/office/officeart/2018/2/layout/IconLabelList"/>
    <dgm:cxn modelId="{E500FA43-D711-44D9-8B94-E0252B81745E}" type="presOf" srcId="{D664FAD0-1DD2-4931-B46A-4B16ABA77D28}" destId="{32FAD439-4E28-466D-A005-BDE4A8488F6C}" srcOrd="0" destOrd="0" presId="urn:microsoft.com/office/officeart/2018/2/layout/IconLabelList"/>
    <dgm:cxn modelId="{94210F49-438F-4AA2-8B9E-D59FD7B8C62F}" srcId="{D664FAD0-1DD2-4931-B46A-4B16ABA77D28}" destId="{316B93CB-2BC2-46A8-82FD-8723E1555F6F}" srcOrd="0" destOrd="0" parTransId="{B2CCEC4F-B3C7-4B9D-8B90-E6A75325D2BA}" sibTransId="{2BB8C52D-CC8C-40CA-AA1C-8E639802637B}"/>
    <dgm:cxn modelId="{6417A27B-821D-4752-8378-24F75E6B3DC9}" srcId="{D664FAD0-1DD2-4931-B46A-4B16ABA77D28}" destId="{B422A635-2EBF-41F1-8E62-C1C1EC0856F2}" srcOrd="4" destOrd="0" parTransId="{F2EB4E0E-83DD-4348-85EA-432B37B0C2FB}" sibTransId="{4E909BC3-E72B-4391-B7B2-3E486627F613}"/>
    <dgm:cxn modelId="{EC810086-B0C9-492F-93DB-F66D0CD047A4}" type="presOf" srcId="{B422A635-2EBF-41F1-8E62-C1C1EC0856F2}" destId="{5FE2909E-2D2A-4A4B-A3F7-9F67BBE35EBB}" srcOrd="0" destOrd="0" presId="urn:microsoft.com/office/officeart/2018/2/layout/IconLabelList"/>
    <dgm:cxn modelId="{4BAA2ECA-6250-47F1-9CFC-613B3830CD30}" type="presOf" srcId="{21DF4FBF-3672-423B-90DB-54A8AD3CE8E3}" destId="{1E76AF68-9348-4EBB-9F3C-99685C37241F}" srcOrd="0" destOrd="0" presId="urn:microsoft.com/office/officeart/2018/2/layout/IconLabelList"/>
    <dgm:cxn modelId="{14F93ECB-054A-414E-847B-1D21CDBC0B0B}" srcId="{D664FAD0-1DD2-4931-B46A-4B16ABA77D28}" destId="{0BBDAB5B-D95A-479E-B5B5-7C6D40DCCE1E}" srcOrd="1" destOrd="0" parTransId="{6EB20E68-2232-4F90-979A-91DFDF6E795F}" sibTransId="{1DEE57C3-ED07-4C40-A5B1-BACBA8E06F40}"/>
    <dgm:cxn modelId="{850C33CC-6594-412E-8E08-155701A3AB20}" srcId="{D664FAD0-1DD2-4931-B46A-4B16ABA77D28}" destId="{FF3FD323-08E2-410C-9AE0-34B84996EDE1}" srcOrd="2" destOrd="0" parTransId="{C97BB6AE-07F8-49A5-84B4-33EAE4E3C334}" sibTransId="{3B641C16-E797-4C1D-8D20-A7E97689FE11}"/>
    <dgm:cxn modelId="{BEFEE9CC-F842-4F28-B530-B035B0864287}" type="presOf" srcId="{0BBDAB5B-D95A-479E-B5B5-7C6D40DCCE1E}" destId="{30CE072C-5CEC-4D2A-93D6-C5601555F770}" srcOrd="0" destOrd="0" presId="urn:microsoft.com/office/officeart/2018/2/layout/IconLabelList"/>
    <dgm:cxn modelId="{AD148AD9-5359-45FB-8A9B-1266EAA14A97}" type="presOf" srcId="{FF3FD323-08E2-410C-9AE0-34B84996EDE1}" destId="{CA57A8BA-340A-47F8-AEB8-C295BFE6E89B}" srcOrd="0" destOrd="0" presId="urn:microsoft.com/office/officeart/2018/2/layout/IconLabelList"/>
    <dgm:cxn modelId="{A7F4C9F3-7264-49A7-9D2E-B67679C6FEEF}" srcId="{D664FAD0-1DD2-4931-B46A-4B16ABA77D28}" destId="{21DF4FBF-3672-423B-90DB-54A8AD3CE8E3}" srcOrd="3" destOrd="0" parTransId="{DEC23A47-AFA4-4CC9-96B9-DE02E0323D81}" sibTransId="{DDB752FB-5258-4227-A46C-59553707F212}"/>
    <dgm:cxn modelId="{A3CEEEC5-3EA9-4E62-AB1E-4D62DAC93480}" type="presParOf" srcId="{32FAD439-4E28-466D-A005-BDE4A8488F6C}" destId="{D773A0CF-6143-4C5E-89FD-C7A79FB8E2C0}" srcOrd="0" destOrd="0" presId="urn:microsoft.com/office/officeart/2018/2/layout/IconLabelList"/>
    <dgm:cxn modelId="{B04CCDFD-8550-493F-9311-BB32213E7667}" type="presParOf" srcId="{D773A0CF-6143-4C5E-89FD-C7A79FB8E2C0}" destId="{74E5ED8E-C740-4ED3-A991-65041E71A250}" srcOrd="0" destOrd="0" presId="urn:microsoft.com/office/officeart/2018/2/layout/IconLabelList"/>
    <dgm:cxn modelId="{2C51589C-8D81-44EF-BBC2-F03FFF0A9158}" type="presParOf" srcId="{D773A0CF-6143-4C5E-89FD-C7A79FB8E2C0}" destId="{F6A3B7AD-051B-4D31-82F4-FBF797CAD7F8}" srcOrd="1" destOrd="0" presId="urn:microsoft.com/office/officeart/2018/2/layout/IconLabelList"/>
    <dgm:cxn modelId="{9E2C78C6-A420-4813-90A0-A3E04D15C01D}" type="presParOf" srcId="{D773A0CF-6143-4C5E-89FD-C7A79FB8E2C0}" destId="{20ADC305-7669-4249-BF25-171CBB854F7B}" srcOrd="2" destOrd="0" presId="urn:microsoft.com/office/officeart/2018/2/layout/IconLabelList"/>
    <dgm:cxn modelId="{6950DFEB-2562-4027-96DE-54A7CD745738}" type="presParOf" srcId="{32FAD439-4E28-466D-A005-BDE4A8488F6C}" destId="{A76DFAEF-2D9F-4A10-AACC-323983416A9F}" srcOrd="1" destOrd="0" presId="urn:microsoft.com/office/officeart/2018/2/layout/IconLabelList"/>
    <dgm:cxn modelId="{28E7A475-F91C-4861-A0CB-073A0B59C77E}" type="presParOf" srcId="{32FAD439-4E28-466D-A005-BDE4A8488F6C}" destId="{5786DF32-1C1D-409F-9EB7-4BA95FE5ACF6}" srcOrd="2" destOrd="0" presId="urn:microsoft.com/office/officeart/2018/2/layout/IconLabelList"/>
    <dgm:cxn modelId="{7A9672BA-6EBF-4650-B114-5F4CB06B6940}" type="presParOf" srcId="{5786DF32-1C1D-409F-9EB7-4BA95FE5ACF6}" destId="{77E27D1B-3E2F-47FE-98D8-30E59FEC34F1}" srcOrd="0" destOrd="0" presId="urn:microsoft.com/office/officeart/2018/2/layout/IconLabelList"/>
    <dgm:cxn modelId="{DA7D020D-C97F-4B36-BC2C-F9266E8CE770}" type="presParOf" srcId="{5786DF32-1C1D-409F-9EB7-4BA95FE5ACF6}" destId="{37FE3CF2-B111-434D-AE00-C941F2388104}" srcOrd="1" destOrd="0" presId="urn:microsoft.com/office/officeart/2018/2/layout/IconLabelList"/>
    <dgm:cxn modelId="{03818271-A192-41F2-BFA4-9ADE769B518B}" type="presParOf" srcId="{5786DF32-1C1D-409F-9EB7-4BA95FE5ACF6}" destId="{30CE072C-5CEC-4D2A-93D6-C5601555F770}" srcOrd="2" destOrd="0" presId="urn:microsoft.com/office/officeart/2018/2/layout/IconLabelList"/>
    <dgm:cxn modelId="{E780881D-C813-4F29-8C44-8D36A60363BC}" type="presParOf" srcId="{32FAD439-4E28-466D-A005-BDE4A8488F6C}" destId="{B97E8E14-236E-4549-BAA1-F46BAEEA3726}" srcOrd="3" destOrd="0" presId="urn:microsoft.com/office/officeart/2018/2/layout/IconLabelList"/>
    <dgm:cxn modelId="{C50EB4AA-1A5B-41E1-904D-5A2B785C656E}" type="presParOf" srcId="{32FAD439-4E28-466D-A005-BDE4A8488F6C}" destId="{B58A8565-7E73-4D1B-B4DE-B7C116B2B221}" srcOrd="4" destOrd="0" presId="urn:microsoft.com/office/officeart/2018/2/layout/IconLabelList"/>
    <dgm:cxn modelId="{7E50EE46-C034-479F-8EA4-E9B82A1F30F2}" type="presParOf" srcId="{B58A8565-7E73-4D1B-B4DE-B7C116B2B221}" destId="{3F722166-7FB2-43A0-9000-46590AAA165D}" srcOrd="0" destOrd="0" presId="urn:microsoft.com/office/officeart/2018/2/layout/IconLabelList"/>
    <dgm:cxn modelId="{AFE2E57E-C679-447B-90B3-FA3C662D2443}" type="presParOf" srcId="{B58A8565-7E73-4D1B-B4DE-B7C116B2B221}" destId="{AD3E1D14-E023-4DC9-A1F8-CAC2C53B1DB0}" srcOrd="1" destOrd="0" presId="urn:microsoft.com/office/officeart/2018/2/layout/IconLabelList"/>
    <dgm:cxn modelId="{54E738E9-1AB4-4405-BE5E-694DE35AE400}" type="presParOf" srcId="{B58A8565-7E73-4D1B-B4DE-B7C116B2B221}" destId="{CA57A8BA-340A-47F8-AEB8-C295BFE6E89B}" srcOrd="2" destOrd="0" presId="urn:microsoft.com/office/officeart/2018/2/layout/IconLabelList"/>
    <dgm:cxn modelId="{8951B5A5-D497-4400-81A7-B1AA52E575EE}" type="presParOf" srcId="{32FAD439-4E28-466D-A005-BDE4A8488F6C}" destId="{01A64E97-6C88-4D6A-B594-7B79A6E35C4C}" srcOrd="5" destOrd="0" presId="urn:microsoft.com/office/officeart/2018/2/layout/IconLabelList"/>
    <dgm:cxn modelId="{332D19DE-3935-4C54-9A0F-53664CFF4E6E}" type="presParOf" srcId="{32FAD439-4E28-466D-A005-BDE4A8488F6C}" destId="{F1D5C365-379A-4489-9CA5-DC6889C3800F}" srcOrd="6" destOrd="0" presId="urn:microsoft.com/office/officeart/2018/2/layout/IconLabelList"/>
    <dgm:cxn modelId="{4947C3CD-B5D1-4CF3-9322-E2586CDCE2DD}" type="presParOf" srcId="{F1D5C365-379A-4489-9CA5-DC6889C3800F}" destId="{9C6E3723-5743-4C53-9CB3-5E3125EC3242}" srcOrd="0" destOrd="0" presId="urn:microsoft.com/office/officeart/2018/2/layout/IconLabelList"/>
    <dgm:cxn modelId="{42EB3E71-B37D-40C2-A976-1C2E5FB3810D}" type="presParOf" srcId="{F1D5C365-379A-4489-9CA5-DC6889C3800F}" destId="{B5FF8B69-1895-42DD-B09D-6BC7BCBDDBE3}" srcOrd="1" destOrd="0" presId="urn:microsoft.com/office/officeart/2018/2/layout/IconLabelList"/>
    <dgm:cxn modelId="{0BEFEFE3-834D-43BC-87E8-633627A2644E}" type="presParOf" srcId="{F1D5C365-379A-4489-9CA5-DC6889C3800F}" destId="{1E76AF68-9348-4EBB-9F3C-99685C37241F}" srcOrd="2" destOrd="0" presId="urn:microsoft.com/office/officeart/2018/2/layout/IconLabelList"/>
    <dgm:cxn modelId="{018905D9-736E-4DC7-BFBC-4AC52D37D8E9}" type="presParOf" srcId="{32FAD439-4E28-466D-A005-BDE4A8488F6C}" destId="{C3717733-6C1D-4C49-BD5D-8C6F9858B4DB}" srcOrd="7" destOrd="0" presId="urn:microsoft.com/office/officeart/2018/2/layout/IconLabelList"/>
    <dgm:cxn modelId="{10E95E08-1549-481C-974A-DBDBDBBDBD8B}" type="presParOf" srcId="{32FAD439-4E28-466D-A005-BDE4A8488F6C}" destId="{060186A3-8917-47F9-9575-F8068B7642CC}" srcOrd="8" destOrd="0" presId="urn:microsoft.com/office/officeart/2018/2/layout/IconLabelList"/>
    <dgm:cxn modelId="{6BF7AD5D-0683-4310-ABFC-8D0864EB5991}" type="presParOf" srcId="{060186A3-8917-47F9-9575-F8068B7642CC}" destId="{4661CC03-3DF4-4616-9529-939EF59125C0}" srcOrd="0" destOrd="0" presId="urn:microsoft.com/office/officeart/2018/2/layout/IconLabelList"/>
    <dgm:cxn modelId="{BBFD815E-34F1-4395-8959-019D5D1548D3}" type="presParOf" srcId="{060186A3-8917-47F9-9575-F8068B7642CC}" destId="{0AA079BF-E55A-48B5-BDC1-6F547851BEA5}" srcOrd="1" destOrd="0" presId="urn:microsoft.com/office/officeart/2018/2/layout/IconLabelList"/>
    <dgm:cxn modelId="{9506632F-0248-4317-9DD9-79596AF6E923}" type="presParOf" srcId="{060186A3-8917-47F9-9575-F8068B7642CC}" destId="{5FE2909E-2D2A-4A4B-A3F7-9F67BBE35EB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54A55C0-26F6-4C99-8889-A05DA4BFFA9A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20F0F12C-1DD0-4C43-8EBC-C81BD25D572A}">
      <dgm:prSet/>
      <dgm:spPr/>
      <dgm:t>
        <a:bodyPr/>
        <a:lstStyle/>
        <a:p>
          <a:pPr>
            <a:defRPr b="1"/>
          </a:pPr>
          <a:r>
            <a:rPr lang="es-ES" b="1"/>
            <a:t>Fortalezas actuales:</a:t>
          </a:r>
          <a:endParaRPr lang="en-US"/>
        </a:p>
      </dgm:t>
    </dgm:pt>
    <dgm:pt modelId="{A17C95F7-8627-42D6-8647-6087FC4B61D0}" type="parTrans" cxnId="{F0A7E468-A2B3-4436-BE08-5431E78CB216}">
      <dgm:prSet/>
      <dgm:spPr/>
      <dgm:t>
        <a:bodyPr/>
        <a:lstStyle/>
        <a:p>
          <a:endParaRPr lang="en-US"/>
        </a:p>
      </dgm:t>
    </dgm:pt>
    <dgm:pt modelId="{4038BA26-0FE4-42A3-8EC3-2C74211D4A77}" type="sibTrans" cxnId="{F0A7E468-A2B3-4436-BE08-5431E78CB216}">
      <dgm:prSet/>
      <dgm:spPr/>
      <dgm:t>
        <a:bodyPr/>
        <a:lstStyle/>
        <a:p>
          <a:endParaRPr lang="en-US"/>
        </a:p>
      </dgm:t>
    </dgm:pt>
    <dgm:pt modelId="{4082E0B6-5350-4E66-A5DA-52A69F816BCB}">
      <dgm:prSet/>
      <dgm:spPr/>
      <dgm:t>
        <a:bodyPr/>
        <a:lstStyle/>
        <a:p>
          <a:r>
            <a:rPr lang="es-ES"/>
            <a:t>Útil en problemas multimodales y no lineales.</a:t>
          </a:r>
          <a:endParaRPr lang="en-US"/>
        </a:p>
      </dgm:t>
    </dgm:pt>
    <dgm:pt modelId="{14A4D244-714D-42A8-8BC9-915639449D38}" type="parTrans" cxnId="{76F20CBB-B264-4AAB-987C-4C2D18AFC730}">
      <dgm:prSet/>
      <dgm:spPr/>
      <dgm:t>
        <a:bodyPr/>
        <a:lstStyle/>
        <a:p>
          <a:endParaRPr lang="en-US"/>
        </a:p>
      </dgm:t>
    </dgm:pt>
    <dgm:pt modelId="{A2EBFF83-79FB-4F11-8928-B265A2B57595}" type="sibTrans" cxnId="{76F20CBB-B264-4AAB-987C-4C2D18AFC730}">
      <dgm:prSet/>
      <dgm:spPr/>
      <dgm:t>
        <a:bodyPr/>
        <a:lstStyle/>
        <a:p>
          <a:endParaRPr lang="en-US"/>
        </a:p>
      </dgm:t>
    </dgm:pt>
    <dgm:pt modelId="{31DC9A03-F8DA-4961-965C-2BFCDAF2B604}">
      <dgm:prSet/>
      <dgm:spPr/>
      <dgm:t>
        <a:bodyPr/>
        <a:lstStyle/>
        <a:p>
          <a:r>
            <a:rPr lang="es-ES"/>
            <a:t>Base para variantes (GSA binario, GSA caótico).</a:t>
          </a:r>
          <a:endParaRPr lang="en-US"/>
        </a:p>
      </dgm:t>
    </dgm:pt>
    <dgm:pt modelId="{65518E27-E2CB-4F6A-BCBA-19B6FC6BD55B}" type="parTrans" cxnId="{369DE95B-6249-4766-A056-F48AD3F17AA0}">
      <dgm:prSet/>
      <dgm:spPr/>
      <dgm:t>
        <a:bodyPr/>
        <a:lstStyle/>
        <a:p>
          <a:endParaRPr lang="en-US"/>
        </a:p>
      </dgm:t>
    </dgm:pt>
    <dgm:pt modelId="{9B5404D0-FFA2-4A69-A5AB-1D93D8B05652}" type="sibTrans" cxnId="{369DE95B-6249-4766-A056-F48AD3F17AA0}">
      <dgm:prSet/>
      <dgm:spPr/>
      <dgm:t>
        <a:bodyPr/>
        <a:lstStyle/>
        <a:p>
          <a:endParaRPr lang="en-US"/>
        </a:p>
      </dgm:t>
    </dgm:pt>
    <dgm:pt modelId="{1766B1B6-BB3B-4C20-BE18-0838C435F240}">
      <dgm:prSet/>
      <dgm:spPr/>
      <dgm:t>
        <a:bodyPr/>
        <a:lstStyle/>
        <a:p>
          <a:pPr>
            <a:defRPr b="1"/>
          </a:pPr>
          <a:r>
            <a:rPr lang="es-ES" b="1"/>
            <a:t>Desafíos:</a:t>
          </a:r>
          <a:endParaRPr lang="en-US"/>
        </a:p>
      </dgm:t>
    </dgm:pt>
    <dgm:pt modelId="{7882AFED-8A23-4353-92A7-011CBC80CC8C}" type="parTrans" cxnId="{A4B53210-7338-4D23-B1CF-3B26D10D94D0}">
      <dgm:prSet/>
      <dgm:spPr/>
      <dgm:t>
        <a:bodyPr/>
        <a:lstStyle/>
        <a:p>
          <a:endParaRPr lang="en-US"/>
        </a:p>
      </dgm:t>
    </dgm:pt>
    <dgm:pt modelId="{7EFBF541-8663-4819-8B0B-8353103E235E}" type="sibTrans" cxnId="{A4B53210-7338-4D23-B1CF-3B26D10D94D0}">
      <dgm:prSet/>
      <dgm:spPr/>
      <dgm:t>
        <a:bodyPr/>
        <a:lstStyle/>
        <a:p>
          <a:endParaRPr lang="en-US"/>
        </a:p>
      </dgm:t>
    </dgm:pt>
    <dgm:pt modelId="{143FCCF0-A555-4046-BE6E-DAD716D7951F}">
      <dgm:prSet/>
      <dgm:spPr/>
      <dgm:t>
        <a:bodyPr/>
        <a:lstStyle/>
        <a:p>
          <a:r>
            <a:rPr lang="es-ES"/>
            <a:t>Costo computacional en gran escala.</a:t>
          </a:r>
          <a:endParaRPr lang="en-US"/>
        </a:p>
      </dgm:t>
    </dgm:pt>
    <dgm:pt modelId="{66BCFF53-204D-4D69-A7C0-DCF934D76537}" type="parTrans" cxnId="{B0A6A6C0-C64F-47A0-9ABB-48BE89722BEA}">
      <dgm:prSet/>
      <dgm:spPr/>
      <dgm:t>
        <a:bodyPr/>
        <a:lstStyle/>
        <a:p>
          <a:endParaRPr lang="en-US"/>
        </a:p>
      </dgm:t>
    </dgm:pt>
    <dgm:pt modelId="{61735317-E546-4C99-A833-6054FFC93365}" type="sibTrans" cxnId="{B0A6A6C0-C64F-47A0-9ABB-48BE89722BEA}">
      <dgm:prSet/>
      <dgm:spPr/>
      <dgm:t>
        <a:bodyPr/>
        <a:lstStyle/>
        <a:p>
          <a:endParaRPr lang="en-US"/>
        </a:p>
      </dgm:t>
    </dgm:pt>
    <dgm:pt modelId="{EE2F8991-41A1-4E47-ADAD-68E3B57D6267}">
      <dgm:prSet/>
      <dgm:spPr/>
      <dgm:t>
        <a:bodyPr/>
        <a:lstStyle/>
        <a:p>
          <a:pPr>
            <a:defRPr b="1"/>
          </a:pPr>
          <a:r>
            <a:rPr lang="es-ES" b="1"/>
            <a:t>Legado:</a:t>
          </a:r>
          <a:endParaRPr lang="en-US"/>
        </a:p>
      </dgm:t>
    </dgm:pt>
    <dgm:pt modelId="{F0D5F1BF-5BDF-40DA-A145-B77E5397C3DF}" type="parTrans" cxnId="{2493F0AC-7D10-4757-A3DB-1038894E05F2}">
      <dgm:prSet/>
      <dgm:spPr/>
      <dgm:t>
        <a:bodyPr/>
        <a:lstStyle/>
        <a:p>
          <a:endParaRPr lang="en-US"/>
        </a:p>
      </dgm:t>
    </dgm:pt>
    <dgm:pt modelId="{EF2E2204-5C72-44A3-9527-EC4D8F7A81EA}" type="sibTrans" cxnId="{2493F0AC-7D10-4757-A3DB-1038894E05F2}">
      <dgm:prSet/>
      <dgm:spPr/>
      <dgm:t>
        <a:bodyPr/>
        <a:lstStyle/>
        <a:p>
          <a:endParaRPr lang="en-US"/>
        </a:p>
      </dgm:t>
    </dgm:pt>
    <dgm:pt modelId="{88E66DEA-6C09-4053-8EB7-8F5D4AE67D12}">
      <dgm:prSet/>
      <dgm:spPr/>
      <dgm:t>
        <a:bodyPr/>
        <a:lstStyle/>
        <a:p>
          <a:r>
            <a:rPr lang="es-ES"/>
            <a:t>Influencia en metaheurísticas modernas.</a:t>
          </a:r>
          <a:endParaRPr lang="en-US"/>
        </a:p>
      </dgm:t>
    </dgm:pt>
    <dgm:pt modelId="{C4D57173-51C8-4D6E-BABC-4EFDB0B761FC}" type="parTrans" cxnId="{82734540-2EB0-4D9D-92C7-27F11C5DFC1C}">
      <dgm:prSet/>
      <dgm:spPr/>
      <dgm:t>
        <a:bodyPr/>
        <a:lstStyle/>
        <a:p>
          <a:endParaRPr lang="en-US"/>
        </a:p>
      </dgm:t>
    </dgm:pt>
    <dgm:pt modelId="{9D98F67D-FA2C-4B39-96FF-0584E941E088}" type="sibTrans" cxnId="{82734540-2EB0-4D9D-92C7-27F11C5DFC1C}">
      <dgm:prSet/>
      <dgm:spPr/>
      <dgm:t>
        <a:bodyPr/>
        <a:lstStyle/>
        <a:p>
          <a:endParaRPr lang="en-US"/>
        </a:p>
      </dgm:t>
    </dgm:pt>
    <dgm:pt modelId="{FEFC972D-6271-4F25-AE1E-3C6338C7EA8F}">
      <dgm:prSet/>
      <dgm:spPr/>
      <dgm:t>
        <a:bodyPr/>
        <a:lstStyle/>
        <a:p>
          <a:r>
            <a:rPr lang="es-ES"/>
            <a:t>Referente en optimización por inteligencia de enjambre.</a:t>
          </a:r>
          <a:endParaRPr lang="en-US"/>
        </a:p>
      </dgm:t>
    </dgm:pt>
    <dgm:pt modelId="{2B789064-915A-420D-827E-5B2F2F24AF10}" type="parTrans" cxnId="{D5343621-231E-4138-8770-CAC8DEC3022F}">
      <dgm:prSet/>
      <dgm:spPr/>
      <dgm:t>
        <a:bodyPr/>
        <a:lstStyle/>
        <a:p>
          <a:endParaRPr lang="en-US"/>
        </a:p>
      </dgm:t>
    </dgm:pt>
    <dgm:pt modelId="{AD26B32C-4BDE-4B0A-B1F9-08F1CA8B7FA0}" type="sibTrans" cxnId="{D5343621-231E-4138-8770-CAC8DEC3022F}">
      <dgm:prSet/>
      <dgm:spPr/>
      <dgm:t>
        <a:bodyPr/>
        <a:lstStyle/>
        <a:p>
          <a:endParaRPr lang="en-US"/>
        </a:p>
      </dgm:t>
    </dgm:pt>
    <dgm:pt modelId="{A25FAFED-4590-4E02-9B0E-A9CCA2892791}" type="pres">
      <dgm:prSet presAssocID="{754A55C0-26F6-4C99-8889-A05DA4BFFA9A}" presName="root" presStyleCnt="0">
        <dgm:presLayoutVars>
          <dgm:dir/>
          <dgm:resizeHandles val="exact"/>
        </dgm:presLayoutVars>
      </dgm:prSet>
      <dgm:spPr/>
    </dgm:pt>
    <dgm:pt modelId="{C654F645-9BE2-432F-9A56-516A000FD424}" type="pres">
      <dgm:prSet presAssocID="{20F0F12C-1DD0-4C43-8EBC-C81BD25D572A}" presName="compNode" presStyleCnt="0"/>
      <dgm:spPr/>
    </dgm:pt>
    <dgm:pt modelId="{56FE1EA2-E5E1-41D5-B5CA-52591D6EC050}" type="pres">
      <dgm:prSet presAssocID="{20F0F12C-1DD0-4C43-8EBC-C81BD25D572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compass"/>
        </a:ext>
      </dgm:extLst>
    </dgm:pt>
    <dgm:pt modelId="{BD26ECA2-6D90-457A-BCF7-A48BD0AD9551}" type="pres">
      <dgm:prSet presAssocID="{20F0F12C-1DD0-4C43-8EBC-C81BD25D572A}" presName="iconSpace" presStyleCnt="0"/>
      <dgm:spPr/>
    </dgm:pt>
    <dgm:pt modelId="{E5C5544F-1EED-4B42-A702-495D82AA565A}" type="pres">
      <dgm:prSet presAssocID="{20F0F12C-1DD0-4C43-8EBC-C81BD25D572A}" presName="parTx" presStyleLbl="revTx" presStyleIdx="0" presStyleCnt="6">
        <dgm:presLayoutVars>
          <dgm:chMax val="0"/>
          <dgm:chPref val="0"/>
        </dgm:presLayoutVars>
      </dgm:prSet>
      <dgm:spPr/>
    </dgm:pt>
    <dgm:pt modelId="{96284B7A-23C4-43B6-8B19-32FAD8A8447F}" type="pres">
      <dgm:prSet presAssocID="{20F0F12C-1DD0-4C43-8EBC-C81BD25D572A}" presName="txSpace" presStyleCnt="0"/>
      <dgm:spPr/>
    </dgm:pt>
    <dgm:pt modelId="{7A280939-6634-481E-B927-86E2DA510310}" type="pres">
      <dgm:prSet presAssocID="{20F0F12C-1DD0-4C43-8EBC-C81BD25D572A}" presName="desTx" presStyleLbl="revTx" presStyleIdx="1" presStyleCnt="6">
        <dgm:presLayoutVars/>
      </dgm:prSet>
      <dgm:spPr/>
    </dgm:pt>
    <dgm:pt modelId="{682E14BC-6FA0-4BB5-8FCE-E1E8F67EC66A}" type="pres">
      <dgm:prSet presAssocID="{4038BA26-0FE4-42A3-8EC3-2C74211D4A77}" presName="sibTrans" presStyleCnt="0"/>
      <dgm:spPr/>
    </dgm:pt>
    <dgm:pt modelId="{75CB3A19-6CBA-46A9-8B9F-3A9FD56AE73C}" type="pres">
      <dgm:prSet presAssocID="{1766B1B6-BB3B-4C20-BE18-0838C435F240}" presName="compNode" presStyleCnt="0"/>
      <dgm:spPr/>
    </dgm:pt>
    <dgm:pt modelId="{942D01CC-9349-4DB4-B6A1-872ABCC9108B}" type="pres">
      <dgm:prSet presAssocID="{1766B1B6-BB3B-4C20-BE18-0838C435F24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amante"/>
        </a:ext>
      </dgm:extLst>
    </dgm:pt>
    <dgm:pt modelId="{7466F130-0F32-443E-8E64-7962FB519503}" type="pres">
      <dgm:prSet presAssocID="{1766B1B6-BB3B-4C20-BE18-0838C435F240}" presName="iconSpace" presStyleCnt="0"/>
      <dgm:spPr/>
    </dgm:pt>
    <dgm:pt modelId="{FBD73253-F01C-44F7-96C7-11FF0AEF7657}" type="pres">
      <dgm:prSet presAssocID="{1766B1B6-BB3B-4C20-BE18-0838C435F240}" presName="parTx" presStyleLbl="revTx" presStyleIdx="2" presStyleCnt="6">
        <dgm:presLayoutVars>
          <dgm:chMax val="0"/>
          <dgm:chPref val="0"/>
        </dgm:presLayoutVars>
      </dgm:prSet>
      <dgm:spPr/>
    </dgm:pt>
    <dgm:pt modelId="{F269E982-4163-42AC-92EE-66858F7809FD}" type="pres">
      <dgm:prSet presAssocID="{1766B1B6-BB3B-4C20-BE18-0838C435F240}" presName="txSpace" presStyleCnt="0"/>
      <dgm:spPr/>
    </dgm:pt>
    <dgm:pt modelId="{6CCEC6C8-BA61-4715-845F-219A29477210}" type="pres">
      <dgm:prSet presAssocID="{1766B1B6-BB3B-4C20-BE18-0838C435F240}" presName="desTx" presStyleLbl="revTx" presStyleIdx="3" presStyleCnt="6">
        <dgm:presLayoutVars/>
      </dgm:prSet>
      <dgm:spPr/>
    </dgm:pt>
    <dgm:pt modelId="{C04C6355-F230-4E97-939F-E18AF16ECFB5}" type="pres">
      <dgm:prSet presAssocID="{7EFBF541-8663-4819-8B0B-8353103E235E}" presName="sibTrans" presStyleCnt="0"/>
      <dgm:spPr/>
    </dgm:pt>
    <dgm:pt modelId="{809D6098-F4EF-4FB2-9C12-05FE00EC4F3C}" type="pres">
      <dgm:prSet presAssocID="{EE2F8991-41A1-4E47-ADAD-68E3B57D6267}" presName="compNode" presStyleCnt="0"/>
      <dgm:spPr/>
    </dgm:pt>
    <dgm:pt modelId="{D35177FF-4FBF-4E66-84FF-B51369541362}" type="pres">
      <dgm:prSet presAssocID="{EE2F8991-41A1-4E47-ADAD-68E3B57D626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granajes"/>
        </a:ext>
      </dgm:extLst>
    </dgm:pt>
    <dgm:pt modelId="{1130FC59-E73A-4B71-B648-3A3AC23CC950}" type="pres">
      <dgm:prSet presAssocID="{EE2F8991-41A1-4E47-ADAD-68E3B57D6267}" presName="iconSpace" presStyleCnt="0"/>
      <dgm:spPr/>
    </dgm:pt>
    <dgm:pt modelId="{01C30A65-CC5F-4B09-9DF2-C631F569DCF5}" type="pres">
      <dgm:prSet presAssocID="{EE2F8991-41A1-4E47-ADAD-68E3B57D6267}" presName="parTx" presStyleLbl="revTx" presStyleIdx="4" presStyleCnt="6">
        <dgm:presLayoutVars>
          <dgm:chMax val="0"/>
          <dgm:chPref val="0"/>
        </dgm:presLayoutVars>
      </dgm:prSet>
      <dgm:spPr/>
    </dgm:pt>
    <dgm:pt modelId="{0265A909-DC95-44B2-A25A-E6577626A788}" type="pres">
      <dgm:prSet presAssocID="{EE2F8991-41A1-4E47-ADAD-68E3B57D6267}" presName="txSpace" presStyleCnt="0"/>
      <dgm:spPr/>
    </dgm:pt>
    <dgm:pt modelId="{A3B077F3-F79B-489B-8FEE-B28DFD40F4F0}" type="pres">
      <dgm:prSet presAssocID="{EE2F8991-41A1-4E47-ADAD-68E3B57D6267}" presName="desTx" presStyleLbl="revTx" presStyleIdx="5" presStyleCnt="6">
        <dgm:presLayoutVars/>
      </dgm:prSet>
      <dgm:spPr/>
    </dgm:pt>
  </dgm:ptLst>
  <dgm:cxnLst>
    <dgm:cxn modelId="{375D6B0E-8C9F-417F-9E2F-E4E023F580F8}" type="presOf" srcId="{143FCCF0-A555-4046-BE6E-DAD716D7951F}" destId="{6CCEC6C8-BA61-4715-845F-219A29477210}" srcOrd="0" destOrd="0" presId="urn:microsoft.com/office/officeart/2018/2/layout/IconLabelDescriptionList"/>
    <dgm:cxn modelId="{84AF4E0E-DEFF-4475-9061-AF6EFE46C1AB}" type="presOf" srcId="{4082E0B6-5350-4E66-A5DA-52A69F816BCB}" destId="{7A280939-6634-481E-B927-86E2DA510310}" srcOrd="0" destOrd="0" presId="urn:microsoft.com/office/officeart/2018/2/layout/IconLabelDescriptionList"/>
    <dgm:cxn modelId="{A4B53210-7338-4D23-B1CF-3B26D10D94D0}" srcId="{754A55C0-26F6-4C99-8889-A05DA4BFFA9A}" destId="{1766B1B6-BB3B-4C20-BE18-0838C435F240}" srcOrd="1" destOrd="0" parTransId="{7882AFED-8A23-4353-92A7-011CBC80CC8C}" sibTransId="{7EFBF541-8663-4819-8B0B-8353103E235E}"/>
    <dgm:cxn modelId="{D5343621-231E-4138-8770-CAC8DEC3022F}" srcId="{EE2F8991-41A1-4E47-ADAD-68E3B57D6267}" destId="{FEFC972D-6271-4F25-AE1E-3C6338C7EA8F}" srcOrd="1" destOrd="0" parTransId="{2B789064-915A-420D-827E-5B2F2F24AF10}" sibTransId="{AD26B32C-4BDE-4B0A-B1F9-08F1CA8B7FA0}"/>
    <dgm:cxn modelId="{82734540-2EB0-4D9D-92C7-27F11C5DFC1C}" srcId="{EE2F8991-41A1-4E47-ADAD-68E3B57D6267}" destId="{88E66DEA-6C09-4053-8EB7-8F5D4AE67D12}" srcOrd="0" destOrd="0" parTransId="{C4D57173-51C8-4D6E-BABC-4EFDB0B761FC}" sibTransId="{9D98F67D-FA2C-4B39-96FF-0584E941E088}"/>
    <dgm:cxn modelId="{369DE95B-6249-4766-A056-F48AD3F17AA0}" srcId="{20F0F12C-1DD0-4C43-8EBC-C81BD25D572A}" destId="{31DC9A03-F8DA-4961-965C-2BFCDAF2B604}" srcOrd="1" destOrd="0" parTransId="{65518E27-E2CB-4F6A-BCBA-19B6FC6BD55B}" sibTransId="{9B5404D0-FFA2-4A69-A5AB-1D93D8B05652}"/>
    <dgm:cxn modelId="{574EEC60-DEE4-4AE2-94BC-E23F19EC8387}" type="presOf" srcId="{EE2F8991-41A1-4E47-ADAD-68E3B57D6267}" destId="{01C30A65-CC5F-4B09-9DF2-C631F569DCF5}" srcOrd="0" destOrd="0" presId="urn:microsoft.com/office/officeart/2018/2/layout/IconLabelDescriptionList"/>
    <dgm:cxn modelId="{F0A7E468-A2B3-4436-BE08-5431E78CB216}" srcId="{754A55C0-26F6-4C99-8889-A05DA4BFFA9A}" destId="{20F0F12C-1DD0-4C43-8EBC-C81BD25D572A}" srcOrd="0" destOrd="0" parTransId="{A17C95F7-8627-42D6-8647-6087FC4B61D0}" sibTransId="{4038BA26-0FE4-42A3-8EC3-2C74211D4A77}"/>
    <dgm:cxn modelId="{BCFD9B4D-0A45-4568-BA85-130D2DC3A46C}" type="presOf" srcId="{88E66DEA-6C09-4053-8EB7-8F5D4AE67D12}" destId="{A3B077F3-F79B-489B-8FEE-B28DFD40F4F0}" srcOrd="0" destOrd="0" presId="urn:microsoft.com/office/officeart/2018/2/layout/IconLabelDescriptionList"/>
    <dgm:cxn modelId="{45D5618F-0841-4371-A04D-72A59C4D4B1E}" type="presOf" srcId="{20F0F12C-1DD0-4C43-8EBC-C81BD25D572A}" destId="{E5C5544F-1EED-4B42-A702-495D82AA565A}" srcOrd="0" destOrd="0" presId="urn:microsoft.com/office/officeart/2018/2/layout/IconLabelDescriptionList"/>
    <dgm:cxn modelId="{2493F0AC-7D10-4757-A3DB-1038894E05F2}" srcId="{754A55C0-26F6-4C99-8889-A05DA4BFFA9A}" destId="{EE2F8991-41A1-4E47-ADAD-68E3B57D6267}" srcOrd="2" destOrd="0" parTransId="{F0D5F1BF-5BDF-40DA-A145-B77E5397C3DF}" sibTransId="{EF2E2204-5C72-44A3-9527-EC4D8F7A81EA}"/>
    <dgm:cxn modelId="{51D287B3-5116-4CB5-9E80-C3BC2243BF12}" type="presOf" srcId="{754A55C0-26F6-4C99-8889-A05DA4BFFA9A}" destId="{A25FAFED-4590-4E02-9B0E-A9CCA2892791}" srcOrd="0" destOrd="0" presId="urn:microsoft.com/office/officeart/2018/2/layout/IconLabelDescriptionList"/>
    <dgm:cxn modelId="{76F20CBB-B264-4AAB-987C-4C2D18AFC730}" srcId="{20F0F12C-1DD0-4C43-8EBC-C81BD25D572A}" destId="{4082E0B6-5350-4E66-A5DA-52A69F816BCB}" srcOrd="0" destOrd="0" parTransId="{14A4D244-714D-42A8-8BC9-915639449D38}" sibTransId="{A2EBFF83-79FB-4F11-8928-B265A2B57595}"/>
    <dgm:cxn modelId="{C2B265C0-A4CB-46DD-89D4-F05FABEB6623}" type="presOf" srcId="{31DC9A03-F8DA-4961-965C-2BFCDAF2B604}" destId="{7A280939-6634-481E-B927-86E2DA510310}" srcOrd="0" destOrd="1" presId="urn:microsoft.com/office/officeart/2018/2/layout/IconLabelDescriptionList"/>
    <dgm:cxn modelId="{B0A6A6C0-C64F-47A0-9ABB-48BE89722BEA}" srcId="{1766B1B6-BB3B-4C20-BE18-0838C435F240}" destId="{143FCCF0-A555-4046-BE6E-DAD716D7951F}" srcOrd="0" destOrd="0" parTransId="{66BCFF53-204D-4D69-A7C0-DCF934D76537}" sibTransId="{61735317-E546-4C99-A833-6054FFC93365}"/>
    <dgm:cxn modelId="{91A6E2EA-A116-4C28-B503-7FE93FD0F326}" type="presOf" srcId="{1766B1B6-BB3B-4C20-BE18-0838C435F240}" destId="{FBD73253-F01C-44F7-96C7-11FF0AEF7657}" srcOrd="0" destOrd="0" presId="urn:microsoft.com/office/officeart/2018/2/layout/IconLabelDescriptionList"/>
    <dgm:cxn modelId="{811C5CF5-19B3-40A7-916E-1C34206727DE}" type="presOf" srcId="{FEFC972D-6271-4F25-AE1E-3C6338C7EA8F}" destId="{A3B077F3-F79B-489B-8FEE-B28DFD40F4F0}" srcOrd="0" destOrd="1" presId="urn:microsoft.com/office/officeart/2018/2/layout/IconLabelDescriptionList"/>
    <dgm:cxn modelId="{401F2ED1-6094-4299-A1C3-80A090F4AC8F}" type="presParOf" srcId="{A25FAFED-4590-4E02-9B0E-A9CCA2892791}" destId="{C654F645-9BE2-432F-9A56-516A000FD424}" srcOrd="0" destOrd="0" presId="urn:microsoft.com/office/officeart/2018/2/layout/IconLabelDescriptionList"/>
    <dgm:cxn modelId="{3188DD88-32F8-4030-983E-615E6235EFC5}" type="presParOf" srcId="{C654F645-9BE2-432F-9A56-516A000FD424}" destId="{56FE1EA2-E5E1-41D5-B5CA-52591D6EC050}" srcOrd="0" destOrd="0" presId="urn:microsoft.com/office/officeart/2018/2/layout/IconLabelDescriptionList"/>
    <dgm:cxn modelId="{D81CEC28-EA49-4F7B-8F68-94E975CB96D0}" type="presParOf" srcId="{C654F645-9BE2-432F-9A56-516A000FD424}" destId="{BD26ECA2-6D90-457A-BCF7-A48BD0AD9551}" srcOrd="1" destOrd="0" presId="urn:microsoft.com/office/officeart/2018/2/layout/IconLabelDescriptionList"/>
    <dgm:cxn modelId="{F4B9A021-98EB-4144-86C1-F58DAE7F1AFD}" type="presParOf" srcId="{C654F645-9BE2-432F-9A56-516A000FD424}" destId="{E5C5544F-1EED-4B42-A702-495D82AA565A}" srcOrd="2" destOrd="0" presId="urn:microsoft.com/office/officeart/2018/2/layout/IconLabelDescriptionList"/>
    <dgm:cxn modelId="{369C0FA6-868A-498B-A0CC-862F2382B680}" type="presParOf" srcId="{C654F645-9BE2-432F-9A56-516A000FD424}" destId="{96284B7A-23C4-43B6-8B19-32FAD8A8447F}" srcOrd="3" destOrd="0" presId="urn:microsoft.com/office/officeart/2018/2/layout/IconLabelDescriptionList"/>
    <dgm:cxn modelId="{2C66A17A-A08B-407C-87A6-AEF8330DF181}" type="presParOf" srcId="{C654F645-9BE2-432F-9A56-516A000FD424}" destId="{7A280939-6634-481E-B927-86E2DA510310}" srcOrd="4" destOrd="0" presId="urn:microsoft.com/office/officeart/2018/2/layout/IconLabelDescriptionList"/>
    <dgm:cxn modelId="{8F109505-6499-42FB-BFB2-84E2B68478DC}" type="presParOf" srcId="{A25FAFED-4590-4E02-9B0E-A9CCA2892791}" destId="{682E14BC-6FA0-4BB5-8FCE-E1E8F67EC66A}" srcOrd="1" destOrd="0" presId="urn:microsoft.com/office/officeart/2018/2/layout/IconLabelDescriptionList"/>
    <dgm:cxn modelId="{2D8A25AC-F9E5-49C5-9F36-66F84B506516}" type="presParOf" srcId="{A25FAFED-4590-4E02-9B0E-A9CCA2892791}" destId="{75CB3A19-6CBA-46A9-8B9F-3A9FD56AE73C}" srcOrd="2" destOrd="0" presId="urn:microsoft.com/office/officeart/2018/2/layout/IconLabelDescriptionList"/>
    <dgm:cxn modelId="{9E612B36-FE78-4455-B0A7-02CAC9E01564}" type="presParOf" srcId="{75CB3A19-6CBA-46A9-8B9F-3A9FD56AE73C}" destId="{942D01CC-9349-4DB4-B6A1-872ABCC9108B}" srcOrd="0" destOrd="0" presId="urn:microsoft.com/office/officeart/2018/2/layout/IconLabelDescriptionList"/>
    <dgm:cxn modelId="{E61FA28A-7009-47E1-9FAC-31664065F512}" type="presParOf" srcId="{75CB3A19-6CBA-46A9-8B9F-3A9FD56AE73C}" destId="{7466F130-0F32-443E-8E64-7962FB519503}" srcOrd="1" destOrd="0" presId="urn:microsoft.com/office/officeart/2018/2/layout/IconLabelDescriptionList"/>
    <dgm:cxn modelId="{F5628652-4391-44A0-9B87-67DDCB2E0194}" type="presParOf" srcId="{75CB3A19-6CBA-46A9-8B9F-3A9FD56AE73C}" destId="{FBD73253-F01C-44F7-96C7-11FF0AEF7657}" srcOrd="2" destOrd="0" presId="urn:microsoft.com/office/officeart/2018/2/layout/IconLabelDescriptionList"/>
    <dgm:cxn modelId="{63B4B108-B758-48F5-BFF4-DF87721EB5EC}" type="presParOf" srcId="{75CB3A19-6CBA-46A9-8B9F-3A9FD56AE73C}" destId="{F269E982-4163-42AC-92EE-66858F7809FD}" srcOrd="3" destOrd="0" presId="urn:microsoft.com/office/officeart/2018/2/layout/IconLabelDescriptionList"/>
    <dgm:cxn modelId="{B2478D11-E1DF-407B-848E-363FEA5D4E3D}" type="presParOf" srcId="{75CB3A19-6CBA-46A9-8B9F-3A9FD56AE73C}" destId="{6CCEC6C8-BA61-4715-845F-219A29477210}" srcOrd="4" destOrd="0" presId="urn:microsoft.com/office/officeart/2018/2/layout/IconLabelDescriptionList"/>
    <dgm:cxn modelId="{935961B7-404D-40FE-BA11-FF975501E6C4}" type="presParOf" srcId="{A25FAFED-4590-4E02-9B0E-A9CCA2892791}" destId="{C04C6355-F230-4E97-939F-E18AF16ECFB5}" srcOrd="3" destOrd="0" presId="urn:microsoft.com/office/officeart/2018/2/layout/IconLabelDescriptionList"/>
    <dgm:cxn modelId="{61C4CD85-62C0-4A01-95DF-B7E01905ED59}" type="presParOf" srcId="{A25FAFED-4590-4E02-9B0E-A9CCA2892791}" destId="{809D6098-F4EF-4FB2-9C12-05FE00EC4F3C}" srcOrd="4" destOrd="0" presId="urn:microsoft.com/office/officeart/2018/2/layout/IconLabelDescriptionList"/>
    <dgm:cxn modelId="{E94B890A-36FF-465F-AC60-2E8A735E7E5B}" type="presParOf" srcId="{809D6098-F4EF-4FB2-9C12-05FE00EC4F3C}" destId="{D35177FF-4FBF-4E66-84FF-B51369541362}" srcOrd="0" destOrd="0" presId="urn:microsoft.com/office/officeart/2018/2/layout/IconLabelDescriptionList"/>
    <dgm:cxn modelId="{97146ACE-88F9-4893-97E8-DC6832DE1375}" type="presParOf" srcId="{809D6098-F4EF-4FB2-9C12-05FE00EC4F3C}" destId="{1130FC59-E73A-4B71-B648-3A3AC23CC950}" srcOrd="1" destOrd="0" presId="urn:microsoft.com/office/officeart/2018/2/layout/IconLabelDescriptionList"/>
    <dgm:cxn modelId="{BFAE8097-7592-4543-BCC4-F954FB584C9A}" type="presParOf" srcId="{809D6098-F4EF-4FB2-9C12-05FE00EC4F3C}" destId="{01C30A65-CC5F-4B09-9DF2-C631F569DCF5}" srcOrd="2" destOrd="0" presId="urn:microsoft.com/office/officeart/2018/2/layout/IconLabelDescriptionList"/>
    <dgm:cxn modelId="{1492C18D-A54A-4C74-878D-90FA5816E480}" type="presParOf" srcId="{809D6098-F4EF-4FB2-9C12-05FE00EC4F3C}" destId="{0265A909-DC95-44B2-A25A-E6577626A788}" srcOrd="3" destOrd="0" presId="urn:microsoft.com/office/officeart/2018/2/layout/IconLabelDescriptionList"/>
    <dgm:cxn modelId="{35FE6710-3730-440A-99A7-F6316BDFF86E}" type="presParOf" srcId="{809D6098-F4EF-4FB2-9C12-05FE00EC4F3C}" destId="{A3B077F3-F79B-489B-8FEE-B28DFD40F4F0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54A55C0-26F6-4C99-8889-A05DA4BFFA9A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0F0F12C-1DD0-4C43-8EBC-C81BD25D572A}">
      <dgm:prSet/>
      <dgm:spPr/>
      <dgm:t>
        <a:bodyPr/>
        <a:lstStyle/>
        <a:p>
          <a:pPr>
            <a:defRPr b="1"/>
          </a:pPr>
          <a:r>
            <a:rPr lang="es-ES" b="1"/>
            <a:t>Búsqueda de documentación:</a:t>
          </a:r>
          <a:endParaRPr lang="en-US"/>
        </a:p>
      </dgm:t>
    </dgm:pt>
    <dgm:pt modelId="{A17C95F7-8627-42D6-8647-6087FC4B61D0}" type="parTrans" cxnId="{F0A7E468-A2B3-4436-BE08-5431E78CB216}">
      <dgm:prSet/>
      <dgm:spPr/>
      <dgm:t>
        <a:bodyPr/>
        <a:lstStyle/>
        <a:p>
          <a:endParaRPr lang="en-US"/>
        </a:p>
      </dgm:t>
    </dgm:pt>
    <dgm:pt modelId="{4038BA26-0FE4-42A3-8EC3-2C74211D4A77}" type="sibTrans" cxnId="{F0A7E468-A2B3-4436-BE08-5431E78CB216}">
      <dgm:prSet/>
      <dgm:spPr/>
      <dgm:t>
        <a:bodyPr/>
        <a:lstStyle/>
        <a:p>
          <a:endParaRPr lang="en-US"/>
        </a:p>
      </dgm:t>
    </dgm:pt>
    <dgm:pt modelId="{4082E0B6-5350-4E66-A5DA-52A69F816BCB}">
      <dgm:prSet/>
      <dgm:spPr/>
      <dgm:t>
        <a:bodyPr/>
        <a:lstStyle/>
        <a:p>
          <a:r>
            <a:rPr lang="es-ES" dirty="0"/>
            <a:t>Se utilizó </a:t>
          </a:r>
          <a:r>
            <a:rPr lang="es-ES" dirty="0" err="1"/>
            <a:t>DeepSeek</a:t>
          </a:r>
          <a:r>
            <a:rPr lang="es-ES" dirty="0"/>
            <a:t> y </a:t>
          </a:r>
          <a:r>
            <a:rPr lang="es-ES" dirty="0" err="1"/>
            <a:t>ChatGPT</a:t>
          </a:r>
          <a:r>
            <a:rPr lang="es-ES" dirty="0"/>
            <a:t> como una segunda opinión recomendando documentación </a:t>
          </a:r>
        </a:p>
        <a:p>
          <a:r>
            <a:rPr lang="es-ES" dirty="0"/>
            <a:t>Se utilizó </a:t>
          </a:r>
          <a:r>
            <a:rPr lang="es-ES" dirty="0" err="1"/>
            <a:t>DeepSeek</a:t>
          </a:r>
          <a:r>
            <a:rPr lang="es-ES" dirty="0"/>
            <a:t> y </a:t>
          </a:r>
          <a:r>
            <a:rPr lang="es-ES" dirty="0" err="1"/>
            <a:t>ChatGPT</a:t>
          </a:r>
          <a:r>
            <a:rPr lang="es-ES" dirty="0"/>
            <a:t> como segunda opinión para corroborar información escrita.</a:t>
          </a:r>
          <a:endParaRPr lang="en-US" dirty="0"/>
        </a:p>
      </dgm:t>
    </dgm:pt>
    <dgm:pt modelId="{14A4D244-714D-42A8-8BC9-915639449D38}" type="parTrans" cxnId="{76F20CBB-B264-4AAB-987C-4C2D18AFC730}">
      <dgm:prSet/>
      <dgm:spPr/>
      <dgm:t>
        <a:bodyPr/>
        <a:lstStyle/>
        <a:p>
          <a:endParaRPr lang="en-US"/>
        </a:p>
      </dgm:t>
    </dgm:pt>
    <dgm:pt modelId="{A2EBFF83-79FB-4F11-8928-B265A2B57595}" type="sibTrans" cxnId="{76F20CBB-B264-4AAB-987C-4C2D18AFC730}">
      <dgm:prSet/>
      <dgm:spPr/>
      <dgm:t>
        <a:bodyPr/>
        <a:lstStyle/>
        <a:p>
          <a:endParaRPr lang="en-US"/>
        </a:p>
      </dgm:t>
    </dgm:pt>
    <dgm:pt modelId="{1766B1B6-BB3B-4C20-BE18-0838C435F240}">
      <dgm:prSet/>
      <dgm:spPr/>
      <dgm:t>
        <a:bodyPr/>
        <a:lstStyle/>
        <a:p>
          <a:pPr>
            <a:defRPr b="1"/>
          </a:pPr>
          <a:r>
            <a:rPr lang="es-ES" b="1"/>
            <a:t>Optimización de tiempos:</a:t>
          </a:r>
          <a:endParaRPr lang="en-US"/>
        </a:p>
      </dgm:t>
    </dgm:pt>
    <dgm:pt modelId="{7882AFED-8A23-4353-92A7-011CBC80CC8C}" type="parTrans" cxnId="{A4B53210-7338-4D23-B1CF-3B26D10D94D0}">
      <dgm:prSet/>
      <dgm:spPr/>
      <dgm:t>
        <a:bodyPr/>
        <a:lstStyle/>
        <a:p>
          <a:endParaRPr lang="en-US"/>
        </a:p>
      </dgm:t>
    </dgm:pt>
    <dgm:pt modelId="{7EFBF541-8663-4819-8B0B-8353103E235E}" type="sibTrans" cxnId="{A4B53210-7338-4D23-B1CF-3B26D10D94D0}">
      <dgm:prSet/>
      <dgm:spPr/>
      <dgm:t>
        <a:bodyPr/>
        <a:lstStyle/>
        <a:p>
          <a:endParaRPr lang="en-US"/>
        </a:p>
      </dgm:t>
    </dgm:pt>
    <dgm:pt modelId="{143FCCF0-A555-4046-BE6E-DAD716D7951F}">
      <dgm:prSet/>
      <dgm:spPr/>
      <dgm:t>
        <a:bodyPr/>
        <a:lstStyle/>
        <a:p>
          <a:r>
            <a:rPr lang="es-ES" dirty="0"/>
            <a:t>Se utilizó </a:t>
          </a:r>
          <a:r>
            <a:rPr lang="es-ES" dirty="0" err="1"/>
            <a:t>DeepSeek</a:t>
          </a:r>
          <a:r>
            <a:rPr lang="es-ES" dirty="0"/>
            <a:t> para la transformación de las formulas a LATEX.</a:t>
          </a:r>
        </a:p>
        <a:p>
          <a:endParaRPr lang="es-ES" dirty="0"/>
        </a:p>
        <a:p>
          <a:r>
            <a:rPr lang="es-ES" dirty="0"/>
            <a:t>Se utilizó el Diseñador de PowerPoint para colocar los textos e iconos de forma armónica sin hacerlo a mano</a:t>
          </a:r>
          <a:endParaRPr lang="en-US" dirty="0"/>
        </a:p>
      </dgm:t>
    </dgm:pt>
    <dgm:pt modelId="{66BCFF53-204D-4D69-A7C0-DCF934D76537}" type="parTrans" cxnId="{B0A6A6C0-C64F-47A0-9ABB-48BE89722BEA}">
      <dgm:prSet/>
      <dgm:spPr/>
      <dgm:t>
        <a:bodyPr/>
        <a:lstStyle/>
        <a:p>
          <a:endParaRPr lang="en-US"/>
        </a:p>
      </dgm:t>
    </dgm:pt>
    <dgm:pt modelId="{61735317-E546-4C99-A833-6054FFC93365}" type="sibTrans" cxnId="{B0A6A6C0-C64F-47A0-9ABB-48BE89722BEA}">
      <dgm:prSet/>
      <dgm:spPr/>
      <dgm:t>
        <a:bodyPr/>
        <a:lstStyle/>
        <a:p>
          <a:endParaRPr lang="en-US"/>
        </a:p>
      </dgm:t>
    </dgm:pt>
    <dgm:pt modelId="{888CE298-11A3-4A86-B588-4BB7ACC807F0}" type="pres">
      <dgm:prSet presAssocID="{754A55C0-26F6-4C99-8889-A05DA4BFFA9A}" presName="Name0" presStyleCnt="0">
        <dgm:presLayoutVars>
          <dgm:dir/>
          <dgm:animLvl val="lvl"/>
          <dgm:resizeHandles val="exact"/>
        </dgm:presLayoutVars>
      </dgm:prSet>
      <dgm:spPr/>
    </dgm:pt>
    <dgm:pt modelId="{C3FB9190-39EB-4876-BA0F-AE6E8EAD7BEB}" type="pres">
      <dgm:prSet presAssocID="{20F0F12C-1DD0-4C43-8EBC-C81BD25D572A}" presName="composite" presStyleCnt="0"/>
      <dgm:spPr/>
    </dgm:pt>
    <dgm:pt modelId="{584AC289-D3A7-4C07-9AEE-D062D26021B2}" type="pres">
      <dgm:prSet presAssocID="{20F0F12C-1DD0-4C43-8EBC-C81BD25D572A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BC01D5E7-E17D-4707-BC6C-71AB2D4E1B84}" type="pres">
      <dgm:prSet presAssocID="{20F0F12C-1DD0-4C43-8EBC-C81BD25D572A}" presName="desTx" presStyleLbl="alignAccFollowNode1" presStyleIdx="0" presStyleCnt="2">
        <dgm:presLayoutVars>
          <dgm:bulletEnabled val="1"/>
        </dgm:presLayoutVars>
      </dgm:prSet>
      <dgm:spPr/>
    </dgm:pt>
    <dgm:pt modelId="{F85BD847-61C3-49F5-B54F-A49E05679A1B}" type="pres">
      <dgm:prSet presAssocID="{4038BA26-0FE4-42A3-8EC3-2C74211D4A77}" presName="space" presStyleCnt="0"/>
      <dgm:spPr/>
    </dgm:pt>
    <dgm:pt modelId="{D62AAC8E-5CC3-4D3D-BB62-5369458A5B92}" type="pres">
      <dgm:prSet presAssocID="{1766B1B6-BB3B-4C20-BE18-0838C435F240}" presName="composite" presStyleCnt="0"/>
      <dgm:spPr/>
    </dgm:pt>
    <dgm:pt modelId="{470EF155-B437-41AA-B06F-37EED6DDC6EE}" type="pres">
      <dgm:prSet presAssocID="{1766B1B6-BB3B-4C20-BE18-0838C435F240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9C2E898-C899-4731-B6E2-79B09CD1BA8B}" type="pres">
      <dgm:prSet presAssocID="{1766B1B6-BB3B-4C20-BE18-0838C435F240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A4B53210-7338-4D23-B1CF-3B26D10D94D0}" srcId="{754A55C0-26F6-4C99-8889-A05DA4BFFA9A}" destId="{1766B1B6-BB3B-4C20-BE18-0838C435F240}" srcOrd="1" destOrd="0" parTransId="{7882AFED-8A23-4353-92A7-011CBC80CC8C}" sibTransId="{7EFBF541-8663-4819-8B0B-8353103E235E}"/>
    <dgm:cxn modelId="{A2B42528-3DEF-417A-B393-70932B298F11}" type="presOf" srcId="{1766B1B6-BB3B-4C20-BE18-0838C435F240}" destId="{470EF155-B437-41AA-B06F-37EED6DDC6EE}" srcOrd="0" destOrd="0" presId="urn:microsoft.com/office/officeart/2005/8/layout/hList1"/>
    <dgm:cxn modelId="{F0A7E468-A2B3-4436-BE08-5431E78CB216}" srcId="{754A55C0-26F6-4C99-8889-A05DA4BFFA9A}" destId="{20F0F12C-1DD0-4C43-8EBC-C81BD25D572A}" srcOrd="0" destOrd="0" parTransId="{A17C95F7-8627-42D6-8647-6087FC4B61D0}" sibTransId="{4038BA26-0FE4-42A3-8EC3-2C74211D4A77}"/>
    <dgm:cxn modelId="{98988D86-9CF2-43D7-961D-68CEFC3A20E1}" type="presOf" srcId="{4082E0B6-5350-4E66-A5DA-52A69F816BCB}" destId="{BC01D5E7-E17D-4707-BC6C-71AB2D4E1B84}" srcOrd="0" destOrd="0" presId="urn:microsoft.com/office/officeart/2005/8/layout/hList1"/>
    <dgm:cxn modelId="{4936C288-0544-466D-A824-8F8C8BFF69BC}" type="presOf" srcId="{754A55C0-26F6-4C99-8889-A05DA4BFFA9A}" destId="{888CE298-11A3-4A86-B588-4BB7ACC807F0}" srcOrd="0" destOrd="0" presId="urn:microsoft.com/office/officeart/2005/8/layout/hList1"/>
    <dgm:cxn modelId="{4F28D48D-E603-44B0-AF2C-8EED1E0FD070}" type="presOf" srcId="{143FCCF0-A555-4046-BE6E-DAD716D7951F}" destId="{F9C2E898-C899-4731-B6E2-79B09CD1BA8B}" srcOrd="0" destOrd="0" presId="urn:microsoft.com/office/officeart/2005/8/layout/hList1"/>
    <dgm:cxn modelId="{76F20CBB-B264-4AAB-987C-4C2D18AFC730}" srcId="{20F0F12C-1DD0-4C43-8EBC-C81BD25D572A}" destId="{4082E0B6-5350-4E66-A5DA-52A69F816BCB}" srcOrd="0" destOrd="0" parTransId="{14A4D244-714D-42A8-8BC9-915639449D38}" sibTransId="{A2EBFF83-79FB-4F11-8928-B265A2B57595}"/>
    <dgm:cxn modelId="{B0A6A6C0-C64F-47A0-9ABB-48BE89722BEA}" srcId="{1766B1B6-BB3B-4C20-BE18-0838C435F240}" destId="{143FCCF0-A555-4046-BE6E-DAD716D7951F}" srcOrd="0" destOrd="0" parTransId="{66BCFF53-204D-4D69-A7C0-DCF934D76537}" sibTransId="{61735317-E546-4C99-A833-6054FFC93365}"/>
    <dgm:cxn modelId="{F1AB84C3-96E8-4399-9A3F-CD60670B8E50}" type="presOf" srcId="{20F0F12C-1DD0-4C43-8EBC-C81BD25D572A}" destId="{584AC289-D3A7-4C07-9AEE-D062D26021B2}" srcOrd="0" destOrd="0" presId="urn:microsoft.com/office/officeart/2005/8/layout/hList1"/>
    <dgm:cxn modelId="{8C6FA359-DBA4-4410-B034-760751D98E43}" type="presParOf" srcId="{888CE298-11A3-4A86-B588-4BB7ACC807F0}" destId="{C3FB9190-39EB-4876-BA0F-AE6E8EAD7BEB}" srcOrd="0" destOrd="0" presId="urn:microsoft.com/office/officeart/2005/8/layout/hList1"/>
    <dgm:cxn modelId="{FEFB9B41-E64A-4468-A68B-52755EBD6725}" type="presParOf" srcId="{C3FB9190-39EB-4876-BA0F-AE6E8EAD7BEB}" destId="{584AC289-D3A7-4C07-9AEE-D062D26021B2}" srcOrd="0" destOrd="0" presId="urn:microsoft.com/office/officeart/2005/8/layout/hList1"/>
    <dgm:cxn modelId="{04DEA7FA-F626-4AD7-A13E-B0A36E151823}" type="presParOf" srcId="{C3FB9190-39EB-4876-BA0F-AE6E8EAD7BEB}" destId="{BC01D5E7-E17D-4707-BC6C-71AB2D4E1B84}" srcOrd="1" destOrd="0" presId="urn:microsoft.com/office/officeart/2005/8/layout/hList1"/>
    <dgm:cxn modelId="{32CE2E9C-A899-4033-9863-C4BF4322930A}" type="presParOf" srcId="{888CE298-11A3-4A86-B588-4BB7ACC807F0}" destId="{F85BD847-61C3-49F5-B54F-A49E05679A1B}" srcOrd="1" destOrd="0" presId="urn:microsoft.com/office/officeart/2005/8/layout/hList1"/>
    <dgm:cxn modelId="{5CB91C9B-A8D5-488C-BFC7-DD2B678274C4}" type="presParOf" srcId="{888CE298-11A3-4A86-B588-4BB7ACC807F0}" destId="{D62AAC8E-5CC3-4D3D-BB62-5369458A5B92}" srcOrd="2" destOrd="0" presId="urn:microsoft.com/office/officeart/2005/8/layout/hList1"/>
    <dgm:cxn modelId="{69AAE2D3-3B40-4632-8B8B-C7B9A1E54469}" type="presParOf" srcId="{D62AAC8E-5CC3-4D3D-BB62-5369458A5B92}" destId="{470EF155-B437-41AA-B06F-37EED6DDC6EE}" srcOrd="0" destOrd="0" presId="urn:microsoft.com/office/officeart/2005/8/layout/hList1"/>
    <dgm:cxn modelId="{3B748FFE-C760-4631-92DF-8AD79A0F798C}" type="presParOf" srcId="{D62AAC8E-5CC3-4D3D-BB62-5369458A5B92}" destId="{F9C2E898-C899-4731-B6E2-79B09CD1BA8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6D32D6-DCB2-4434-B028-02DC58B9FE74}">
      <dsp:nvSpPr>
        <dsp:cNvPr id="0" name=""/>
        <dsp:cNvSpPr/>
      </dsp:nvSpPr>
      <dsp:spPr>
        <a:xfrm>
          <a:off x="1515066" y="75905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1E6CC5-6266-4298-9FB0-9AEE8F2422FF}">
      <dsp:nvSpPr>
        <dsp:cNvPr id="0" name=""/>
        <dsp:cNvSpPr/>
      </dsp:nvSpPr>
      <dsp:spPr>
        <a:xfrm>
          <a:off x="111066" y="1757397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3600" b="1" kern="1200"/>
            <a:t>Autores:</a:t>
          </a:r>
          <a:endParaRPr lang="en-US" sz="3600" kern="1200"/>
        </a:p>
      </dsp:txBody>
      <dsp:txXfrm>
        <a:off x="111066" y="1757397"/>
        <a:ext cx="4320000" cy="648000"/>
      </dsp:txXfrm>
    </dsp:sp>
    <dsp:sp modelId="{3D2DD980-9000-4E44-B60A-ECE06ADDBE7F}">
      <dsp:nvSpPr>
        <dsp:cNvPr id="0" name=""/>
        <dsp:cNvSpPr/>
      </dsp:nvSpPr>
      <dsp:spPr>
        <a:xfrm>
          <a:off x="111066" y="2484230"/>
          <a:ext cx="4320000" cy="1533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/>
            <a:t>Esmat Rashedi, Hossein Nezamabadi-pour, Saeid Saryazdi (2009).</a:t>
          </a:r>
          <a:endParaRPr lang="en-US" sz="1700" kern="1200"/>
        </a:p>
      </dsp:txBody>
      <dsp:txXfrm>
        <a:off x="111066" y="2484230"/>
        <a:ext cx="4320000" cy="1533345"/>
      </dsp:txXfrm>
    </dsp:sp>
    <dsp:sp modelId="{E404C3E0-66EF-4961-8E84-B1E19A6F9FBA}">
      <dsp:nvSpPr>
        <dsp:cNvPr id="0" name=""/>
        <dsp:cNvSpPr/>
      </dsp:nvSpPr>
      <dsp:spPr>
        <a:xfrm>
          <a:off x="6591066" y="75905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D47BDB-0EB9-497A-8725-0C58051CDA48}">
      <dsp:nvSpPr>
        <dsp:cNvPr id="0" name=""/>
        <dsp:cNvSpPr/>
      </dsp:nvSpPr>
      <dsp:spPr>
        <a:xfrm>
          <a:off x="5187066" y="1757397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3600" b="1" kern="1200"/>
            <a:t>Motivación:</a:t>
          </a:r>
          <a:endParaRPr lang="en-US" sz="3600" kern="1200"/>
        </a:p>
      </dsp:txBody>
      <dsp:txXfrm>
        <a:off x="5187066" y="1757397"/>
        <a:ext cx="4320000" cy="648000"/>
      </dsp:txXfrm>
    </dsp:sp>
    <dsp:sp modelId="{426AF05E-D329-4C9F-A849-61C931BDE482}">
      <dsp:nvSpPr>
        <dsp:cNvPr id="0" name=""/>
        <dsp:cNvSpPr/>
      </dsp:nvSpPr>
      <dsp:spPr>
        <a:xfrm>
          <a:off x="5187066" y="2484230"/>
          <a:ext cx="4320000" cy="1533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/>
            <a:t>Limitaciones de PSO y Algoritmos Genéticos (parámetros manuales).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/>
            <a:t>Fundamentación en leyes físicas robustas (Newton).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/>
            <a:t>Demandas en ingeniería (redes eléctricas, controladores).</a:t>
          </a:r>
          <a:endParaRPr lang="en-US" sz="1700" kern="1200"/>
        </a:p>
      </dsp:txBody>
      <dsp:txXfrm>
        <a:off x="5187066" y="2484230"/>
        <a:ext cx="4320000" cy="15333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E5ED8E-C740-4ED3-A991-65041E71A250}">
      <dsp:nvSpPr>
        <dsp:cNvPr id="0" name=""/>
        <dsp:cNvSpPr/>
      </dsp:nvSpPr>
      <dsp:spPr>
        <a:xfrm>
          <a:off x="468280" y="1203778"/>
          <a:ext cx="758583" cy="7585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ADC305-7669-4249-BF25-171CBB854F7B}">
      <dsp:nvSpPr>
        <dsp:cNvPr id="0" name=""/>
        <dsp:cNvSpPr/>
      </dsp:nvSpPr>
      <dsp:spPr>
        <a:xfrm>
          <a:off x="4701" y="2215406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Evaluar fitness de partículas.</a:t>
          </a:r>
          <a:endParaRPr lang="en-US" sz="1600" kern="1200"/>
        </a:p>
      </dsp:txBody>
      <dsp:txXfrm>
        <a:off x="4701" y="2215406"/>
        <a:ext cx="1685742" cy="674296"/>
      </dsp:txXfrm>
    </dsp:sp>
    <dsp:sp modelId="{77E27D1B-3E2F-47FE-98D8-30E59FEC34F1}">
      <dsp:nvSpPr>
        <dsp:cNvPr id="0" name=""/>
        <dsp:cNvSpPr/>
      </dsp:nvSpPr>
      <dsp:spPr>
        <a:xfrm>
          <a:off x="2449027" y="1203778"/>
          <a:ext cx="758583" cy="7585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CE072C-5CEC-4D2A-93D6-C5601555F770}">
      <dsp:nvSpPr>
        <dsp:cNvPr id="0" name=""/>
        <dsp:cNvSpPr/>
      </dsp:nvSpPr>
      <dsp:spPr>
        <a:xfrm>
          <a:off x="1985448" y="2215406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Calcular masas normalizadas.</a:t>
          </a:r>
          <a:endParaRPr lang="en-US" sz="1600" kern="1200"/>
        </a:p>
      </dsp:txBody>
      <dsp:txXfrm>
        <a:off x="1985448" y="2215406"/>
        <a:ext cx="1685742" cy="674296"/>
      </dsp:txXfrm>
    </dsp:sp>
    <dsp:sp modelId="{3F722166-7FB2-43A0-9000-46590AAA165D}">
      <dsp:nvSpPr>
        <dsp:cNvPr id="0" name=""/>
        <dsp:cNvSpPr/>
      </dsp:nvSpPr>
      <dsp:spPr>
        <a:xfrm>
          <a:off x="4429774" y="1203778"/>
          <a:ext cx="758583" cy="7585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57A8BA-340A-47F8-AEB8-C295BFE6E89B}">
      <dsp:nvSpPr>
        <dsp:cNvPr id="0" name=""/>
        <dsp:cNvSpPr/>
      </dsp:nvSpPr>
      <dsp:spPr>
        <a:xfrm>
          <a:off x="3966195" y="2215406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Actualizar constante gravitacional G(t).</a:t>
          </a:r>
          <a:endParaRPr lang="en-US" sz="1600" kern="1200"/>
        </a:p>
      </dsp:txBody>
      <dsp:txXfrm>
        <a:off x="3966195" y="2215406"/>
        <a:ext cx="1685742" cy="674296"/>
      </dsp:txXfrm>
    </dsp:sp>
    <dsp:sp modelId="{9C6E3723-5743-4C53-9CB3-5E3125EC3242}">
      <dsp:nvSpPr>
        <dsp:cNvPr id="0" name=""/>
        <dsp:cNvSpPr/>
      </dsp:nvSpPr>
      <dsp:spPr>
        <a:xfrm>
          <a:off x="6410521" y="1203778"/>
          <a:ext cx="758583" cy="75858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76AF68-9348-4EBB-9F3C-99685C37241F}">
      <dsp:nvSpPr>
        <dsp:cNvPr id="0" name=""/>
        <dsp:cNvSpPr/>
      </dsp:nvSpPr>
      <dsp:spPr>
        <a:xfrm>
          <a:off x="5946942" y="2215406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Calcular fuerzas y aceleraciones.</a:t>
          </a:r>
          <a:endParaRPr lang="en-US" sz="1600" kern="1200"/>
        </a:p>
      </dsp:txBody>
      <dsp:txXfrm>
        <a:off x="5946942" y="2215406"/>
        <a:ext cx="1685742" cy="674296"/>
      </dsp:txXfrm>
    </dsp:sp>
    <dsp:sp modelId="{4661CC03-3DF4-4616-9529-939EF59125C0}">
      <dsp:nvSpPr>
        <dsp:cNvPr id="0" name=""/>
        <dsp:cNvSpPr/>
      </dsp:nvSpPr>
      <dsp:spPr>
        <a:xfrm>
          <a:off x="8391268" y="1203778"/>
          <a:ext cx="758583" cy="75858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E2909E-2D2A-4A4B-A3F7-9F67BBE35EBB}">
      <dsp:nvSpPr>
        <dsp:cNvPr id="0" name=""/>
        <dsp:cNvSpPr/>
      </dsp:nvSpPr>
      <dsp:spPr>
        <a:xfrm>
          <a:off x="7927689" y="2215406"/>
          <a:ext cx="1685742" cy="674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Mover partículas (actualizar posiciones).</a:t>
          </a:r>
          <a:endParaRPr lang="en-US" sz="1600" kern="1200"/>
        </a:p>
      </dsp:txBody>
      <dsp:txXfrm>
        <a:off x="7927689" y="2215406"/>
        <a:ext cx="1685742" cy="6742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FE1EA2-E5E1-41D5-B5CA-52591D6EC050}">
      <dsp:nvSpPr>
        <dsp:cNvPr id="0" name=""/>
        <dsp:cNvSpPr/>
      </dsp:nvSpPr>
      <dsp:spPr>
        <a:xfrm>
          <a:off x="1780" y="640594"/>
          <a:ext cx="897750" cy="897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C5544F-1EED-4B42-A702-495D82AA565A}">
      <dsp:nvSpPr>
        <dsp:cNvPr id="0" name=""/>
        <dsp:cNvSpPr/>
      </dsp:nvSpPr>
      <dsp:spPr>
        <a:xfrm>
          <a:off x="1780" y="1650155"/>
          <a:ext cx="2565000" cy="384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2100" b="1" kern="1200"/>
            <a:t>Fortalezas actuales:</a:t>
          </a:r>
          <a:endParaRPr lang="en-US" sz="2100" kern="1200"/>
        </a:p>
      </dsp:txBody>
      <dsp:txXfrm>
        <a:off x="1780" y="1650155"/>
        <a:ext cx="2565000" cy="384750"/>
      </dsp:txXfrm>
    </dsp:sp>
    <dsp:sp modelId="{7A280939-6634-481E-B927-86E2DA510310}">
      <dsp:nvSpPr>
        <dsp:cNvPr id="0" name=""/>
        <dsp:cNvSpPr/>
      </dsp:nvSpPr>
      <dsp:spPr>
        <a:xfrm>
          <a:off x="1780" y="2086910"/>
          <a:ext cx="2565000" cy="115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Útil en problemas multimodales y no lineales.</a:t>
          </a:r>
          <a:endParaRPr lang="en-US" sz="1600" kern="120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Base para variantes (GSA binario, GSA caótico).</a:t>
          </a:r>
          <a:endParaRPr lang="en-US" sz="1600" kern="1200"/>
        </a:p>
      </dsp:txBody>
      <dsp:txXfrm>
        <a:off x="1780" y="2086910"/>
        <a:ext cx="2565000" cy="1153932"/>
      </dsp:txXfrm>
    </dsp:sp>
    <dsp:sp modelId="{942D01CC-9349-4DB4-B6A1-872ABCC9108B}">
      <dsp:nvSpPr>
        <dsp:cNvPr id="0" name=""/>
        <dsp:cNvSpPr/>
      </dsp:nvSpPr>
      <dsp:spPr>
        <a:xfrm>
          <a:off x="3015655" y="640594"/>
          <a:ext cx="897750" cy="897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D73253-F01C-44F7-96C7-11FF0AEF7657}">
      <dsp:nvSpPr>
        <dsp:cNvPr id="0" name=""/>
        <dsp:cNvSpPr/>
      </dsp:nvSpPr>
      <dsp:spPr>
        <a:xfrm>
          <a:off x="3015655" y="1650155"/>
          <a:ext cx="2565000" cy="384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2100" b="1" kern="1200"/>
            <a:t>Desafíos:</a:t>
          </a:r>
          <a:endParaRPr lang="en-US" sz="2100" kern="1200"/>
        </a:p>
      </dsp:txBody>
      <dsp:txXfrm>
        <a:off x="3015655" y="1650155"/>
        <a:ext cx="2565000" cy="384750"/>
      </dsp:txXfrm>
    </dsp:sp>
    <dsp:sp modelId="{6CCEC6C8-BA61-4715-845F-219A29477210}">
      <dsp:nvSpPr>
        <dsp:cNvPr id="0" name=""/>
        <dsp:cNvSpPr/>
      </dsp:nvSpPr>
      <dsp:spPr>
        <a:xfrm>
          <a:off x="3015655" y="2086910"/>
          <a:ext cx="2565000" cy="115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Costo computacional en gran escala.</a:t>
          </a:r>
          <a:endParaRPr lang="en-US" sz="1600" kern="1200"/>
        </a:p>
      </dsp:txBody>
      <dsp:txXfrm>
        <a:off x="3015655" y="2086910"/>
        <a:ext cx="2565000" cy="1153932"/>
      </dsp:txXfrm>
    </dsp:sp>
    <dsp:sp modelId="{D35177FF-4FBF-4E66-84FF-B51369541362}">
      <dsp:nvSpPr>
        <dsp:cNvPr id="0" name=""/>
        <dsp:cNvSpPr/>
      </dsp:nvSpPr>
      <dsp:spPr>
        <a:xfrm>
          <a:off x="6029531" y="640594"/>
          <a:ext cx="897750" cy="897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C30A65-CC5F-4B09-9DF2-C631F569DCF5}">
      <dsp:nvSpPr>
        <dsp:cNvPr id="0" name=""/>
        <dsp:cNvSpPr/>
      </dsp:nvSpPr>
      <dsp:spPr>
        <a:xfrm>
          <a:off x="6029531" y="1650155"/>
          <a:ext cx="2565000" cy="384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2100" b="1" kern="1200"/>
            <a:t>Legado:</a:t>
          </a:r>
          <a:endParaRPr lang="en-US" sz="2100" kern="1200"/>
        </a:p>
      </dsp:txBody>
      <dsp:txXfrm>
        <a:off x="6029531" y="1650155"/>
        <a:ext cx="2565000" cy="384750"/>
      </dsp:txXfrm>
    </dsp:sp>
    <dsp:sp modelId="{A3B077F3-F79B-489B-8FEE-B28DFD40F4F0}">
      <dsp:nvSpPr>
        <dsp:cNvPr id="0" name=""/>
        <dsp:cNvSpPr/>
      </dsp:nvSpPr>
      <dsp:spPr>
        <a:xfrm>
          <a:off x="6029531" y="2086910"/>
          <a:ext cx="2565000" cy="115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Influencia en metaheurísticas modernas.</a:t>
          </a:r>
          <a:endParaRPr lang="en-US" sz="1600" kern="120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Referente en optimización por inteligencia de enjambre.</a:t>
          </a:r>
          <a:endParaRPr lang="en-US" sz="1600" kern="1200"/>
        </a:p>
      </dsp:txBody>
      <dsp:txXfrm>
        <a:off x="6029531" y="2086910"/>
        <a:ext cx="2565000" cy="11539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4AC289-D3A7-4C07-9AEE-D062D26021B2}">
      <dsp:nvSpPr>
        <dsp:cNvPr id="0" name=""/>
        <dsp:cNvSpPr/>
      </dsp:nvSpPr>
      <dsp:spPr>
        <a:xfrm>
          <a:off x="46" y="86068"/>
          <a:ext cx="4494410" cy="8641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2400" b="1" kern="1200"/>
            <a:t>Búsqueda de documentación:</a:t>
          </a:r>
          <a:endParaRPr lang="en-US" sz="2400" kern="1200"/>
        </a:p>
      </dsp:txBody>
      <dsp:txXfrm>
        <a:off x="46" y="86068"/>
        <a:ext cx="4494410" cy="864100"/>
      </dsp:txXfrm>
    </dsp:sp>
    <dsp:sp modelId="{BC01D5E7-E17D-4707-BC6C-71AB2D4E1B84}">
      <dsp:nvSpPr>
        <dsp:cNvPr id="0" name=""/>
        <dsp:cNvSpPr/>
      </dsp:nvSpPr>
      <dsp:spPr>
        <a:xfrm>
          <a:off x="46" y="950169"/>
          <a:ext cx="4494410" cy="3057243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kern="1200" dirty="0"/>
            <a:t>Se utilizó </a:t>
          </a:r>
          <a:r>
            <a:rPr lang="es-ES" sz="2400" kern="1200" dirty="0" err="1"/>
            <a:t>DeepSeek</a:t>
          </a:r>
          <a:r>
            <a:rPr lang="es-ES" sz="2400" kern="1200" dirty="0"/>
            <a:t> y </a:t>
          </a:r>
          <a:r>
            <a:rPr lang="es-ES" sz="2400" kern="1200" dirty="0" err="1"/>
            <a:t>ChatGPT</a:t>
          </a:r>
          <a:r>
            <a:rPr lang="es-ES" sz="2400" kern="1200" dirty="0"/>
            <a:t> como una segunda opinión recomendando documentación 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kern="1200" dirty="0"/>
            <a:t>Se utilizó </a:t>
          </a:r>
          <a:r>
            <a:rPr lang="es-ES" sz="2400" kern="1200" dirty="0" err="1"/>
            <a:t>DeepSeek</a:t>
          </a:r>
          <a:r>
            <a:rPr lang="es-ES" sz="2400" kern="1200" dirty="0"/>
            <a:t> y </a:t>
          </a:r>
          <a:r>
            <a:rPr lang="es-ES" sz="2400" kern="1200" dirty="0" err="1"/>
            <a:t>ChatGPT</a:t>
          </a:r>
          <a:r>
            <a:rPr lang="es-ES" sz="2400" kern="1200" dirty="0"/>
            <a:t> como segunda opinión para corroborar información escrita.</a:t>
          </a:r>
          <a:endParaRPr lang="en-US" sz="2400" kern="1200" dirty="0"/>
        </a:p>
      </dsp:txBody>
      <dsp:txXfrm>
        <a:off x="46" y="950169"/>
        <a:ext cx="4494410" cy="3057243"/>
      </dsp:txXfrm>
    </dsp:sp>
    <dsp:sp modelId="{470EF155-B437-41AA-B06F-37EED6DDC6EE}">
      <dsp:nvSpPr>
        <dsp:cNvPr id="0" name=""/>
        <dsp:cNvSpPr/>
      </dsp:nvSpPr>
      <dsp:spPr>
        <a:xfrm>
          <a:off x="5123675" y="86068"/>
          <a:ext cx="4494410" cy="8641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2400" b="1" kern="1200"/>
            <a:t>Optimización de tiempos:</a:t>
          </a:r>
          <a:endParaRPr lang="en-US" sz="2400" kern="1200"/>
        </a:p>
      </dsp:txBody>
      <dsp:txXfrm>
        <a:off x="5123675" y="86068"/>
        <a:ext cx="4494410" cy="864100"/>
      </dsp:txXfrm>
    </dsp:sp>
    <dsp:sp modelId="{F9C2E898-C899-4731-B6E2-79B09CD1BA8B}">
      <dsp:nvSpPr>
        <dsp:cNvPr id="0" name=""/>
        <dsp:cNvSpPr/>
      </dsp:nvSpPr>
      <dsp:spPr>
        <a:xfrm>
          <a:off x="5123675" y="950169"/>
          <a:ext cx="4494410" cy="3057243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kern="1200" dirty="0"/>
            <a:t>Se utilizó </a:t>
          </a:r>
          <a:r>
            <a:rPr lang="es-ES" sz="2400" kern="1200" dirty="0" err="1"/>
            <a:t>DeepSeek</a:t>
          </a:r>
          <a:r>
            <a:rPr lang="es-ES" sz="2400" kern="1200" dirty="0"/>
            <a:t> para la transformación de las formulas a LATEX.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E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kern="1200" dirty="0"/>
            <a:t>Se utilizó el Diseñador de PowerPoint para colocar los textos e iconos de forma armónica sin hacerlo a mano</a:t>
          </a:r>
          <a:endParaRPr lang="en-US" sz="2400" kern="1200" dirty="0"/>
        </a:p>
      </dsp:txBody>
      <dsp:txXfrm>
        <a:off x="5123675" y="950169"/>
        <a:ext cx="4494410" cy="30572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gif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850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089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9620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311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8710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0746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378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67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773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100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441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26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579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206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8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332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764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gif"/><Relationship Id="rId3" Type="http://schemas.openxmlformats.org/officeDocument/2006/relationships/diagramLayout" Target="../diagrams/layout2.xml"/><Relationship Id="rId7" Type="http://schemas.openxmlformats.org/officeDocument/2006/relationships/image" Target="../media/image2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3142" y="725467"/>
            <a:ext cx="5414255" cy="2784496"/>
          </a:xfrm>
        </p:spPr>
        <p:txBody>
          <a:bodyPr>
            <a:normAutofit/>
          </a:bodyPr>
          <a:lstStyle/>
          <a:p>
            <a:pPr algn="l"/>
            <a:r>
              <a:rPr lang="es-ES" sz="3400" dirty="0" err="1">
                <a:solidFill>
                  <a:schemeClr val="tx2">
                    <a:alpha val="80000"/>
                  </a:schemeClr>
                </a:solidFill>
                <a:ea typeface="+mj-lt"/>
                <a:cs typeface="+mj-lt"/>
              </a:rPr>
              <a:t>Gravitational</a:t>
            </a:r>
            <a:r>
              <a:rPr lang="es-ES" sz="3400" dirty="0">
                <a:solidFill>
                  <a:schemeClr val="tx2">
                    <a:alpha val="80000"/>
                  </a:schemeClr>
                </a:solidFill>
                <a:ea typeface="+mj-lt"/>
                <a:cs typeface="+mj-lt"/>
              </a:rPr>
              <a:t> </a:t>
            </a:r>
            <a:r>
              <a:rPr lang="es-ES" sz="3400" dirty="0" err="1">
                <a:solidFill>
                  <a:schemeClr val="tx2">
                    <a:alpha val="80000"/>
                  </a:schemeClr>
                </a:solidFill>
                <a:ea typeface="+mj-lt"/>
                <a:cs typeface="+mj-lt"/>
              </a:rPr>
              <a:t>Search</a:t>
            </a:r>
            <a:r>
              <a:rPr lang="es-ES" sz="3400" dirty="0">
                <a:solidFill>
                  <a:schemeClr val="tx2">
                    <a:alpha val="80000"/>
                  </a:schemeClr>
                </a:solidFill>
                <a:ea typeface="+mj-lt"/>
                <a:cs typeface="+mj-lt"/>
              </a:rPr>
              <a:t> </a:t>
            </a:r>
            <a:r>
              <a:rPr lang="es-ES" sz="3400" dirty="0" err="1">
                <a:solidFill>
                  <a:schemeClr val="tx2">
                    <a:alpha val="80000"/>
                  </a:schemeClr>
                </a:solidFill>
                <a:ea typeface="+mj-lt"/>
                <a:cs typeface="+mj-lt"/>
              </a:rPr>
              <a:t>Algorithm</a:t>
            </a:r>
            <a:r>
              <a:rPr lang="es-ES" sz="3400" dirty="0">
                <a:solidFill>
                  <a:schemeClr val="tx2">
                    <a:alpha val="80000"/>
                  </a:schemeClr>
                </a:solidFill>
                <a:ea typeface="+mj-lt"/>
                <a:cs typeface="+mj-lt"/>
              </a:rPr>
              <a:t> (GSA): Origen, Funcionamiento y Vigencia en Optimización Metaheurística</a:t>
            </a:r>
            <a:endParaRPr lang="es-ES" sz="3400" dirty="0">
              <a:solidFill>
                <a:schemeClr val="tx2">
                  <a:alpha val="80000"/>
                </a:schemeClr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53142" y="3602038"/>
            <a:ext cx="5414255" cy="1560594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s-ES" dirty="0">
                <a:solidFill>
                  <a:schemeClr val="tx2">
                    <a:alpha val="80000"/>
                  </a:schemeClr>
                </a:solidFill>
                <a:ea typeface="+mn-lt"/>
                <a:cs typeface="+mn-lt"/>
              </a:rPr>
              <a:t>David Gutiérrez </a:t>
            </a:r>
            <a:r>
              <a:rPr lang="es-ES" dirty="0" err="1">
                <a:solidFill>
                  <a:schemeClr val="tx2">
                    <a:alpha val="80000"/>
                  </a:schemeClr>
                </a:solidFill>
                <a:ea typeface="+mn-lt"/>
                <a:cs typeface="+mn-lt"/>
              </a:rPr>
              <a:t>Marjalizo</a:t>
            </a:r>
            <a:r>
              <a:rPr lang="es-ES" dirty="0">
                <a:solidFill>
                  <a:schemeClr val="tx2">
                    <a:alpha val="80000"/>
                  </a:schemeClr>
                </a:solidFill>
                <a:ea typeface="+mn-lt"/>
                <a:cs typeface="+mn-lt"/>
              </a:rPr>
              <a:t>, Jerónimo de la Cruz de Juan, Mario Jiménez Redondo</a:t>
            </a:r>
            <a:endParaRPr lang="es-ES" dirty="0">
              <a:solidFill>
                <a:schemeClr val="tx2">
                  <a:alpha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85C1FD-AD28-E278-D8B6-A35729967E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0616" b="-6"/>
          <a:stretch/>
        </p:blipFill>
        <p:spPr>
          <a:xfrm>
            <a:off x="6084873" y="-3440"/>
            <a:ext cx="6129950" cy="686143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08C5B2-7B08-FA1B-1014-106751D83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4877472" cy="5411168"/>
          </a:xfrm>
        </p:spPr>
        <p:txBody>
          <a:bodyPr anchor="ctr">
            <a:normAutofit/>
          </a:bodyPr>
          <a:lstStyle/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s-ES" sz="2000" b="1" dirty="0">
                <a:ea typeface="+mj-lt"/>
                <a:cs typeface="+mj-lt"/>
              </a:rPr>
              <a:t>Problema:</a:t>
            </a:r>
            <a:r>
              <a:rPr lang="es-ES" sz="2000" dirty="0">
                <a:ea typeface="+mj-lt"/>
                <a:cs typeface="+mj-lt"/>
              </a:rPr>
              <a:t> Optimización de problemas complejos (multimodales, no lineales, alta dimensionalidad). </a:t>
            </a:r>
            <a:br>
              <a:rPr lang="es-ES" sz="2000" dirty="0">
                <a:ea typeface="+mj-lt"/>
                <a:cs typeface="+mj-lt"/>
              </a:rPr>
            </a:br>
            <a:br>
              <a:rPr lang="es-ES" sz="2000" dirty="0">
                <a:ea typeface="+mj-lt"/>
                <a:cs typeface="+mj-lt"/>
              </a:rPr>
            </a:br>
            <a:endParaRPr lang="es-ES" sz="2000" dirty="0"/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s-ES" sz="2000" b="1" dirty="0">
                <a:ea typeface="+mj-lt"/>
                <a:cs typeface="+mj-lt"/>
              </a:rPr>
              <a:t>Solución propuesta:</a:t>
            </a:r>
            <a:r>
              <a:rPr lang="es-ES" sz="2000" dirty="0">
                <a:ea typeface="+mj-lt"/>
                <a:cs typeface="+mj-lt"/>
              </a:rPr>
              <a:t> Algoritmos metaheurísticos basados en metáforas naturales/físicas.</a:t>
            </a:r>
            <a:br>
              <a:rPr lang="es-ES" sz="2000" dirty="0">
                <a:ea typeface="+mj-lt"/>
                <a:cs typeface="+mj-lt"/>
              </a:rPr>
            </a:br>
            <a:br>
              <a:rPr lang="es-ES" sz="2000" dirty="0">
                <a:ea typeface="+mj-lt"/>
                <a:cs typeface="+mj-lt"/>
              </a:rPr>
            </a:br>
            <a:endParaRPr lang="es-ES" sz="2000" dirty="0"/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s-ES" sz="2000" b="1" dirty="0">
                <a:ea typeface="+mj-lt"/>
                <a:cs typeface="+mj-lt"/>
              </a:rPr>
              <a:t>Enfoque del GSA:</a:t>
            </a:r>
            <a:r>
              <a:rPr lang="es-ES" sz="2000" dirty="0">
                <a:ea typeface="+mj-lt"/>
                <a:cs typeface="+mj-lt"/>
              </a:rPr>
              <a:t> Inspirado en la Ley de Gravitación Universal de Newton.</a:t>
            </a:r>
            <a:br>
              <a:rPr lang="es-ES" sz="2000" dirty="0">
                <a:ea typeface="+mj-lt"/>
                <a:cs typeface="+mj-lt"/>
              </a:rPr>
            </a:br>
            <a:br>
              <a:rPr lang="es-ES" sz="2000" dirty="0">
                <a:ea typeface="+mj-lt"/>
                <a:cs typeface="+mj-lt"/>
              </a:rPr>
            </a:br>
            <a:endParaRPr lang="es-ES" sz="2000" dirty="0"/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s-ES" sz="2000" b="1" dirty="0">
                <a:ea typeface="+mj-lt"/>
                <a:cs typeface="+mj-lt"/>
              </a:rPr>
              <a:t>Objetivo de la presentación:</a:t>
            </a:r>
            <a:r>
              <a:rPr lang="es-ES" sz="2000" dirty="0">
                <a:ea typeface="+mj-lt"/>
                <a:cs typeface="+mj-lt"/>
              </a:rPr>
              <a:t> Explicar origen, fundamentos y aplicaciones del GSA.</a:t>
            </a:r>
            <a:endParaRPr lang="es-ES" sz="2000" dirty="0"/>
          </a:p>
          <a:p>
            <a:pPr>
              <a:lnSpc>
                <a:spcPct val="90000"/>
              </a:lnSpc>
            </a:pPr>
            <a:endParaRPr lang="es-ES" sz="2000">
              <a:cs typeface="Posterama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3B0623E-C1B4-C43D-0B60-64F2AE3AA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9624" y="429189"/>
            <a:ext cx="5217539" cy="40134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</p:txBody>
      </p:sp>
      <p:pic>
        <p:nvPicPr>
          <p:cNvPr id="5" name="Imagen 4" descr="sistema solar ">
            <a:extLst>
              <a:ext uri="{FF2B5EF4-FFF2-40B4-BE49-F238E27FC236}">
                <a16:creationId xmlns:a16="http://schemas.microsoft.com/office/drawing/2014/main" id="{D53CAC43-6508-2251-BF11-7EE844AF5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5974" y="2038542"/>
            <a:ext cx="1131570" cy="1131570"/>
          </a:xfrm>
          <a:prstGeom prst="rect">
            <a:avLst/>
          </a:prstGeom>
        </p:spPr>
      </p:pic>
      <p:pic>
        <p:nvPicPr>
          <p:cNvPr id="7" name="Imagen 6" descr="planeta tierra ">
            <a:extLst>
              <a:ext uri="{FF2B5EF4-FFF2-40B4-BE49-F238E27FC236}">
                <a16:creationId xmlns:a16="http://schemas.microsoft.com/office/drawing/2014/main" id="{C15176AE-63D0-999A-F4FB-516808923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152" y="3315407"/>
            <a:ext cx="1131570" cy="1131570"/>
          </a:xfrm>
          <a:prstGeom prst="rect">
            <a:avLst/>
          </a:prstGeom>
        </p:spPr>
      </p:pic>
      <p:pic>
        <p:nvPicPr>
          <p:cNvPr id="6" name="Imagen 5" descr="Texto&#10;&#10;El contenido generado por inteligencia artificial puede ser incorrecto.">
            <a:extLst>
              <a:ext uri="{FF2B5EF4-FFF2-40B4-BE49-F238E27FC236}">
                <a16:creationId xmlns:a16="http://schemas.microsoft.com/office/drawing/2014/main" id="{1865E988-7704-7822-87B0-CF381BB9F1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9479" y="4448109"/>
            <a:ext cx="1306624" cy="1306624"/>
          </a:xfrm>
          <a:prstGeom prst="rect">
            <a:avLst/>
          </a:prstGeom>
        </p:spPr>
      </p:pic>
      <p:pic>
        <p:nvPicPr>
          <p:cNvPr id="4" name="Marcador de contenido 3" descr="Icono&#10;&#10;Descripción generada automáticamente">
            <a:extLst>
              <a:ext uri="{FF2B5EF4-FFF2-40B4-BE49-F238E27FC236}">
                <a16:creationId xmlns:a16="http://schemas.microsoft.com/office/drawing/2014/main" id="{BB5E80BC-1410-4D60-115E-EE29974C72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4267" y="751380"/>
            <a:ext cx="1131570" cy="113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558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629344-04CB-0708-9BB3-D865607DC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s-ES" b="1"/>
              <a:t>Contexto Histórico</a:t>
            </a:r>
            <a:endParaRPr lang="es-ES" dirty="0"/>
          </a:p>
          <a:p>
            <a:endParaRPr lang="es-ES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A776DD3F-81EE-B8C0-6164-10F49E2AA9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7025149"/>
              </p:ext>
            </p:extLst>
          </p:nvPr>
        </p:nvGraphicFramePr>
        <p:xfrm>
          <a:off x="1286933" y="1969138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6324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E0DC92-9BC2-E600-EC71-05D6798A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es-ES" b="1" dirty="0"/>
              <a:t>Contribuciones Clave</a:t>
            </a:r>
            <a:endParaRPr lang="es-ES" dirty="0"/>
          </a:p>
          <a:p>
            <a:endParaRPr lang="es-ES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F10D54-9F32-EE1F-B293-4C1E6D023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b="1" dirty="0">
                <a:ea typeface="+mn-lt"/>
                <a:cs typeface="+mn-lt"/>
              </a:rPr>
              <a:t>Modelado físico innovador:</a:t>
            </a:r>
            <a:r>
              <a:rPr lang="es-ES" dirty="0">
                <a:ea typeface="+mn-lt"/>
                <a:cs typeface="+mn-lt"/>
              </a:rPr>
              <a:t> Masa ↔ Calidad de solución (fitness).</a:t>
            </a:r>
            <a:endParaRPr lang="es-ES" dirty="0"/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r>
              <a:rPr lang="es-ES" b="1" dirty="0" err="1">
                <a:ea typeface="+mn-lt"/>
                <a:cs typeface="+mn-lt"/>
              </a:rPr>
              <a:t>Auto-adaptabilidad</a:t>
            </a:r>
            <a:r>
              <a:rPr lang="es-ES" b="1" dirty="0">
                <a:ea typeface="+mn-lt"/>
                <a:cs typeface="+mn-lt"/>
              </a:rPr>
              <a:t>:</a:t>
            </a:r>
            <a:r>
              <a:rPr lang="es-ES" dirty="0">
                <a:ea typeface="+mn-lt"/>
                <a:cs typeface="+mn-lt"/>
              </a:rPr>
              <a:t> Sin ajuste manual de parámetros.</a:t>
            </a:r>
            <a:endParaRPr lang="es-ES" dirty="0"/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r>
              <a:rPr lang="es-ES" b="1" dirty="0">
                <a:ea typeface="+mn-lt"/>
                <a:cs typeface="+mn-lt"/>
              </a:rPr>
              <a:t>Balance exploración-explotación:</a:t>
            </a:r>
            <a:endParaRPr lang="es-ES" dirty="0"/>
          </a:p>
          <a:p>
            <a:pPr lvl="1"/>
            <a:r>
              <a:rPr lang="es-ES" dirty="0">
                <a:ea typeface="+mn-lt"/>
                <a:cs typeface="+mn-lt"/>
              </a:rPr>
              <a:t>Fuerzas intensas iniciales (exploración global).</a:t>
            </a:r>
            <a:endParaRPr lang="es-ES" dirty="0"/>
          </a:p>
          <a:p>
            <a:pPr lvl="1"/>
            <a:r>
              <a:rPr lang="es-ES" dirty="0">
                <a:ea typeface="+mn-lt"/>
                <a:cs typeface="+mn-lt"/>
              </a:rPr>
              <a:t>Decaimiento gravitacional (explotación local).</a:t>
            </a:r>
            <a:endParaRPr lang="es-ES" dirty="0"/>
          </a:p>
          <a:p>
            <a:endParaRPr lang="es-ES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pic>
        <p:nvPicPr>
          <p:cNvPr id="4" name="Imagen 3" descr="planeta ">
            <a:extLst>
              <a:ext uri="{FF2B5EF4-FFF2-40B4-BE49-F238E27FC236}">
                <a16:creationId xmlns:a16="http://schemas.microsoft.com/office/drawing/2014/main" id="{BCB5C89C-BD6E-AFA9-B3D2-77FC77DB9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399" y="1825486"/>
            <a:ext cx="1119809" cy="998332"/>
          </a:xfrm>
          <a:prstGeom prst="rect">
            <a:avLst/>
          </a:prstGeom>
        </p:spPr>
      </p:pic>
      <p:pic>
        <p:nvPicPr>
          <p:cNvPr id="5" name="Imagen 4" descr="búsqueda de la tierra ">
            <a:extLst>
              <a:ext uri="{FF2B5EF4-FFF2-40B4-BE49-F238E27FC236}">
                <a16:creationId xmlns:a16="http://schemas.microsoft.com/office/drawing/2014/main" id="{FB70573C-E4E1-03B9-F63F-8AE7A7861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3372" y="3113155"/>
            <a:ext cx="1117603" cy="1106560"/>
          </a:xfrm>
          <a:prstGeom prst="rect">
            <a:avLst/>
          </a:prstGeom>
        </p:spPr>
      </p:pic>
      <p:pic>
        <p:nvPicPr>
          <p:cNvPr id="6" name="Imagen 5" descr="sistema solar">
            <a:extLst>
              <a:ext uri="{FF2B5EF4-FFF2-40B4-BE49-F238E27FC236}">
                <a16:creationId xmlns:a16="http://schemas.microsoft.com/office/drawing/2014/main" id="{0C209BB8-8FE6-0D07-AC03-6F73CF7F81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7791" y="4729922"/>
            <a:ext cx="909983" cy="93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42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5784B6-E8DB-4D2B-95AB-24DA52B7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146" y="1309816"/>
            <a:ext cx="5597517" cy="1351691"/>
          </a:xfrm>
        </p:spPr>
        <p:txBody>
          <a:bodyPr anchor="ctr">
            <a:normAutofit/>
          </a:bodyPr>
          <a:lstStyle/>
          <a:p>
            <a:r>
              <a:rPr lang="es-ES" sz="3300" b="1"/>
              <a:t>Fundamentos Matemáticos</a:t>
            </a:r>
            <a:endParaRPr lang="es-ES" sz="3300"/>
          </a:p>
          <a:p>
            <a:endParaRPr lang="es-ES" sz="33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DB63E3-5D15-BF7C-9FA4-1AD4F5157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61" y="2809319"/>
            <a:ext cx="2930517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b="1" dirty="0">
                <a:ea typeface="+mn-lt"/>
                <a:cs typeface="+mn-lt"/>
              </a:rPr>
              <a:t>Masa de partículas:</a:t>
            </a:r>
            <a:endParaRPr lang="es-ES" dirty="0"/>
          </a:p>
          <a:p>
            <a:endParaRPr lang="es-ES" b="1" dirty="0"/>
          </a:p>
          <a:p>
            <a:endParaRPr lang="es-ES">
              <a:ea typeface="+mn-lt"/>
              <a:cs typeface="+mn-lt"/>
            </a:endParaRPr>
          </a:p>
          <a:p>
            <a:r>
              <a:rPr lang="es-ES" b="1" dirty="0">
                <a:ea typeface="+mn-lt"/>
                <a:cs typeface="+mn-lt"/>
              </a:rPr>
              <a:t>Fuerza gravitatoria:</a:t>
            </a:r>
            <a:endParaRPr lang="es-ES" dirty="0"/>
          </a:p>
          <a:p>
            <a:endParaRPr lang="es-ES" b="1" dirty="0"/>
          </a:p>
          <a:p>
            <a:endParaRPr lang="es-ES">
              <a:ea typeface="+mn-lt"/>
              <a:cs typeface="+mn-lt"/>
            </a:endParaRPr>
          </a:p>
          <a:p>
            <a:r>
              <a:rPr lang="es-ES" b="1" dirty="0">
                <a:ea typeface="+mn-lt"/>
                <a:cs typeface="+mn-lt"/>
              </a:rPr>
              <a:t>Actualización de posición:</a:t>
            </a:r>
            <a:endParaRPr lang="es-ES" dirty="0"/>
          </a:p>
          <a:p>
            <a:endParaRPr lang="es-ES"/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D196C51-A8F8-B62A-C56C-3587FAAFC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905" y="3693488"/>
            <a:ext cx="5421162" cy="96478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ADB7E3F-570D-830A-4DFC-1F5396EDB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203" y="2407006"/>
            <a:ext cx="5421162" cy="1288854"/>
          </a:xfrm>
          <a:prstGeom prst="rect">
            <a:avLst/>
          </a:prstGeom>
        </p:spPr>
      </p:pic>
      <p:pic>
        <p:nvPicPr>
          <p:cNvPr id="7" name="Imagen 6" descr="Texto&#10;&#10;El contenido generado por inteligencia artificial puede ser incorrecto.">
            <a:extLst>
              <a:ext uri="{FF2B5EF4-FFF2-40B4-BE49-F238E27FC236}">
                <a16:creationId xmlns:a16="http://schemas.microsoft.com/office/drawing/2014/main" id="{35081C6C-94B6-4750-3E9E-0466A70B8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519" y="5236046"/>
            <a:ext cx="4027015" cy="669581"/>
          </a:xfrm>
          <a:prstGeom prst="rect">
            <a:avLst/>
          </a:prstGeom>
        </p:spPr>
      </p:pic>
      <p:pic>
        <p:nvPicPr>
          <p:cNvPr id="9" name="Imagen 8" descr="Calculador ">
            <a:extLst>
              <a:ext uri="{FF2B5EF4-FFF2-40B4-BE49-F238E27FC236}">
                <a16:creationId xmlns:a16="http://schemas.microsoft.com/office/drawing/2014/main" id="{CC4DC9FC-E2DB-91F8-86CF-913726D1C8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264" y="1305698"/>
            <a:ext cx="848499" cy="8279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A36E4C9-215F-6EB1-83EE-3119250EA8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5506" y="1228436"/>
            <a:ext cx="702805" cy="1083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69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295370-43A8-5DFC-45B9-357DF7A50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s-ES" b="1"/>
              <a:t>Flujo del Algoritmo</a:t>
            </a:r>
            <a:endParaRPr lang="es-ES" dirty="0"/>
          </a:p>
          <a:p>
            <a:endParaRPr lang="es-ES" dirty="0"/>
          </a:p>
        </p:txBody>
      </p:sp>
      <p:sp>
        <p:nvSpPr>
          <p:cNvPr id="7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sp>
        <p:nvSpPr>
          <p:cNvPr id="8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graphicFrame>
        <p:nvGraphicFramePr>
          <p:cNvPr id="10" name="Marcador de contenido 2">
            <a:extLst>
              <a:ext uri="{FF2B5EF4-FFF2-40B4-BE49-F238E27FC236}">
                <a16:creationId xmlns:a16="http://schemas.microsoft.com/office/drawing/2014/main" id="{9A2C4647-F3A2-4F24-F98B-EDEEC9E661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9875441"/>
              </p:ext>
            </p:extLst>
          </p:nvPr>
        </p:nvGraphicFramePr>
        <p:xfrm>
          <a:off x="1286933" y="3027074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43" name="Imagen 142" descr="Icono&#10;&#10;El contenido generado por inteligencia artificial puede ser incorrecto.">
            <a:extLst>
              <a:ext uri="{FF2B5EF4-FFF2-40B4-BE49-F238E27FC236}">
                <a16:creationId xmlns:a16="http://schemas.microsoft.com/office/drawing/2014/main" id="{A0CB5287-AE65-F408-DF34-FBFF992A30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6225" y="4151684"/>
            <a:ext cx="987287" cy="922131"/>
          </a:xfrm>
          <a:prstGeom prst="rect">
            <a:avLst/>
          </a:prstGeom>
        </p:spPr>
      </p:pic>
      <p:pic>
        <p:nvPicPr>
          <p:cNvPr id="4" name="Imagen 3" descr="Patrón de fondo&#10;&#10;El contenido generado por IA puede ser incorrecto.">
            <a:extLst>
              <a:ext uri="{FF2B5EF4-FFF2-40B4-BE49-F238E27FC236}">
                <a16:creationId xmlns:a16="http://schemas.microsoft.com/office/drawing/2014/main" id="{E939918D-2C6C-EC18-6671-40B06B5B93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367" y="609600"/>
            <a:ext cx="3161145" cy="316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320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D72BDF-2A50-94E7-466B-FF27D2E53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s-ES" b="1"/>
              <a:t>Vigencia y Legado</a:t>
            </a:r>
            <a:endParaRPr lang="es-ES" dirty="0"/>
          </a:p>
          <a:p>
            <a:endParaRPr lang="es-ES" dirty="0"/>
          </a:p>
        </p:txBody>
      </p:sp>
      <p:graphicFrame>
        <p:nvGraphicFramePr>
          <p:cNvPr id="15" name="Marcador de contenido 2">
            <a:extLst>
              <a:ext uri="{FF2B5EF4-FFF2-40B4-BE49-F238E27FC236}">
                <a16:creationId xmlns:a16="http://schemas.microsoft.com/office/drawing/2014/main" id="{37449393-4F13-D92B-77ED-E6EF611F4E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3384551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9026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B1BAA2-5740-D874-CD5C-C86A953D4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339A62F-6FA7-0114-3FC3-B1AB0A8D2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s-ES" b="1" dirty="0"/>
              <a:t>Como se uso inteligencia artificial</a:t>
            </a:r>
            <a:endParaRPr lang="es-ES" dirty="0"/>
          </a:p>
          <a:p>
            <a:endParaRPr lang="es-E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graphicFrame>
        <p:nvGraphicFramePr>
          <p:cNvPr id="15" name="Marcador de contenido 2">
            <a:extLst>
              <a:ext uri="{FF2B5EF4-FFF2-40B4-BE49-F238E27FC236}">
                <a16:creationId xmlns:a16="http://schemas.microsoft.com/office/drawing/2014/main" id="{574AB2A7-9534-F461-65EB-F365D876C7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6831865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1836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1A9B5E-5305-850F-CF30-35B7C5C65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800" b="1"/>
              <a:t>Conclusiones</a:t>
            </a:r>
            <a:endParaRPr lang="es-ES" sz="2800"/>
          </a:p>
          <a:p>
            <a:pPr>
              <a:lnSpc>
                <a:spcPct val="90000"/>
              </a:lnSpc>
            </a:pPr>
            <a:br>
              <a:rPr lang="en-US" sz="2800"/>
            </a:br>
            <a:endParaRPr lang="en-US" sz="2800"/>
          </a:p>
          <a:p>
            <a:pPr>
              <a:lnSpc>
                <a:spcPct val="90000"/>
              </a:lnSpc>
            </a:pPr>
            <a:endParaRPr lang="es-ES" sz="28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2DAA87-2AFD-1894-51BE-562707407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90"/>
            <a:ext cx="5220430" cy="370127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b="1">
                <a:ea typeface="+mn-lt"/>
                <a:cs typeface="+mn-lt"/>
              </a:rPr>
              <a:t>Resumen:</a:t>
            </a:r>
            <a:endParaRPr lang="es-ES"/>
          </a:p>
          <a:p>
            <a:pPr lvl="1"/>
            <a:r>
              <a:rPr lang="es-ES">
                <a:ea typeface="+mn-lt"/>
                <a:cs typeface="+mn-lt"/>
              </a:rPr>
              <a:t>GSA combina física clásica y optimización computacional.</a:t>
            </a:r>
            <a:endParaRPr lang="es-ES"/>
          </a:p>
          <a:p>
            <a:pPr lvl="1"/>
            <a:r>
              <a:rPr lang="es-ES">
                <a:ea typeface="+mn-lt"/>
                <a:cs typeface="+mn-lt"/>
              </a:rPr>
              <a:t>Destaca por su fundamentación teórica y auto-adaptabilidad.</a:t>
            </a:r>
            <a:endParaRPr lang="es-ES"/>
          </a:p>
          <a:p>
            <a:endParaRPr lang="es-ES" dirty="0"/>
          </a:p>
        </p:txBody>
      </p:sp>
      <p:pic>
        <p:nvPicPr>
          <p:cNvPr id="7" name="Graphic 6" descr="Engranajes">
            <a:extLst>
              <a:ext uri="{FF2B5EF4-FFF2-40B4-BE49-F238E27FC236}">
                <a16:creationId xmlns:a16="http://schemas.microsoft.com/office/drawing/2014/main" id="{5B9B0066-DB48-927C-690B-90C278BFB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87417" y="2159000"/>
            <a:ext cx="3145536" cy="314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1041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349</Words>
  <Application>Microsoft Office PowerPoint</Application>
  <PresentationFormat>Panorámica</PresentationFormat>
  <Paragraphs>59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Posterama</vt:lpstr>
      <vt:lpstr>Trebuchet MS</vt:lpstr>
      <vt:lpstr>Wingdings 3</vt:lpstr>
      <vt:lpstr>Facet</vt:lpstr>
      <vt:lpstr>Gravitational Search Algorithm (GSA): Origen, Funcionamiento y Vigencia en Optimización Metaheurística</vt:lpstr>
      <vt:lpstr>Problema: Optimización de problemas complejos (multimodales, no lineales, alta dimensionalidad).    Solución propuesta: Algoritmos metaheurísticos basados en metáforas naturales/físicas.   Enfoque del GSA: Inspirado en la Ley de Gravitación Universal de Newton.   Objetivo de la presentación: Explicar origen, fundamentos y aplicaciones del GSA. </vt:lpstr>
      <vt:lpstr>Contexto Histórico </vt:lpstr>
      <vt:lpstr>Contribuciones Clave </vt:lpstr>
      <vt:lpstr>Fundamentos Matemáticos </vt:lpstr>
      <vt:lpstr>Flujo del Algoritmo </vt:lpstr>
      <vt:lpstr>Vigencia y Legado </vt:lpstr>
      <vt:lpstr>Como se uso inteligencia artificial </vt:lpstr>
      <vt:lpstr>Conclusiones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DAVID GUTIÉRREZ MARJALIZO</cp:lastModifiedBy>
  <cp:revision>146</cp:revision>
  <dcterms:created xsi:type="dcterms:W3CDTF">2025-04-07T07:52:22Z</dcterms:created>
  <dcterms:modified xsi:type="dcterms:W3CDTF">2025-04-07T10:45:29Z</dcterms:modified>
</cp:coreProperties>
</file>

<file path=docProps/thumbnail.jpeg>
</file>